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00" r:id="rId2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0" autoAdjust="0"/>
    <p:restoredTop sz="94660"/>
  </p:normalViewPr>
  <p:slideViewPr>
    <p:cSldViewPr snapToGrid="0" showGuides="1">
      <p:cViewPr varScale="1">
        <p:scale>
          <a:sx n="92" d="100"/>
          <a:sy n="92" d="100"/>
        </p:scale>
        <p:origin x="192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F2E593E-D372-4D1D-8C1D-FC6298E094C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Підзаголовок 2">
            <a:extLst>
              <a:ext uri="{FF2B5EF4-FFF2-40B4-BE49-F238E27FC236}">
                <a16:creationId xmlns:a16="http://schemas.microsoft.com/office/drawing/2014/main" id="{D73BB5E4-C7D6-444B-8A3C-0DB529BCF91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FE4B81D5-B83A-4E5A-BBCB-DDE79C3D70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4D2662-F495-4BEC-97C8-D5DCA2A284AE}" type="datetimeFigureOut">
              <a:rPr lang="uk-UA" smtClean="0"/>
              <a:t>14.08.2024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2E183ED1-DA96-4560-BDE4-946FEC36F1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E9648906-178D-4062-B91B-F149A1B4E7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29BEC8-07E7-4BFB-B7A9-9C6321430918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2207486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EF2EF73-11A0-401F-B8EA-7753C1824B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6C497C61-2FFB-412D-B717-F5C128D9D87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468D0E68-89A2-445A-98CF-6DA5321AFF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4D2662-F495-4BEC-97C8-D5DCA2A284AE}" type="datetimeFigureOut">
              <a:rPr lang="uk-UA" smtClean="0"/>
              <a:t>14.08.2024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D2ACD9A7-3DC5-4C15-AB2C-9E9100B815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9C10964E-9291-4117-98F6-6D983A3E63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29BEC8-07E7-4BFB-B7A9-9C6321430918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0362092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>
            <a:extLst>
              <a:ext uri="{FF2B5EF4-FFF2-40B4-BE49-F238E27FC236}">
                <a16:creationId xmlns:a16="http://schemas.microsoft.com/office/drawing/2014/main" id="{CA295A79-5EE2-4527-95E8-EA379CB78FB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3D3BCFFA-CE5F-4D7C-8713-434A1530B0E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E9E9ABED-F249-4572-9EC8-1CB7253173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4D2662-F495-4BEC-97C8-D5DCA2A284AE}" type="datetimeFigureOut">
              <a:rPr lang="uk-UA" smtClean="0"/>
              <a:t>14.08.2024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FD4B2D74-5F65-4DEB-86C7-CCAD28892B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2FC16562-F940-4C16-A5AC-0220594582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29BEC8-07E7-4BFB-B7A9-9C6321430918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27335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319101E-967C-4C2F-918F-D092A64909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4006DA02-079C-4A19-AD55-F910B53D770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ED27F7B9-44E2-4764-981F-257D196F0F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4D2662-F495-4BEC-97C8-D5DCA2A284AE}" type="datetimeFigureOut">
              <a:rPr lang="uk-UA" smtClean="0"/>
              <a:t>14.08.2024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7D52199B-9544-4A2A-97F1-FCC994BDA7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5FAE4F96-5FDE-424C-9FC5-802584A848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29BEC8-07E7-4BFB-B7A9-9C6321430918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061054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122CFB7-10A6-4E79-95A0-3882DD643D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FEDF05F8-1528-4A06-8365-EBCACC8AC85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4FF5B40A-66AF-4286-A185-42D503E33F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4D2662-F495-4BEC-97C8-D5DCA2A284AE}" type="datetimeFigureOut">
              <a:rPr lang="uk-UA" smtClean="0"/>
              <a:t>14.08.2024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1096AA8E-0393-4864-922A-002ACEC41D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B2A3FCFD-B171-453C-871C-4BDEC7B98B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29BEC8-07E7-4BFB-B7A9-9C6321430918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6161177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CA28D60-38FF-4A4B-815B-CCEC422555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2FD8BD95-D1B9-44C5-8237-48D9051D286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0F8938FF-CE7B-43D0-9805-167C46AD569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965EF134-EAF4-4F7C-B79E-13CDE455F5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4D2662-F495-4BEC-97C8-D5DCA2A284AE}" type="datetimeFigureOut">
              <a:rPr lang="uk-UA" smtClean="0"/>
              <a:t>14.08.2024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EC784D1C-AD82-462C-86DE-85F5A1F162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5C65E45B-562E-41A0-842C-9EA1C279F9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29BEC8-07E7-4BFB-B7A9-9C6321430918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5315841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C46AAD7-7211-44AB-812A-053BB021A5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16B477E7-92C7-48D3-9F67-3EA336225CF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C3BC9F0A-DAA5-44B9-9053-0B16375E33C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тексту 4">
            <a:extLst>
              <a:ext uri="{FF2B5EF4-FFF2-40B4-BE49-F238E27FC236}">
                <a16:creationId xmlns:a16="http://schemas.microsoft.com/office/drawing/2014/main" id="{5AEBFB3B-DF34-4A48-B733-4CDA1AB3A8D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Місце для вмісту 5">
            <a:extLst>
              <a:ext uri="{FF2B5EF4-FFF2-40B4-BE49-F238E27FC236}">
                <a16:creationId xmlns:a16="http://schemas.microsoft.com/office/drawing/2014/main" id="{4531A080-60DB-4902-AB7B-36BA2789DF3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7" name="Місце для дати 6">
            <a:extLst>
              <a:ext uri="{FF2B5EF4-FFF2-40B4-BE49-F238E27FC236}">
                <a16:creationId xmlns:a16="http://schemas.microsoft.com/office/drawing/2014/main" id="{F2251974-A846-4B22-9DC4-56F5E63A0B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4D2662-F495-4BEC-97C8-D5DCA2A284AE}" type="datetimeFigureOut">
              <a:rPr lang="uk-UA" smtClean="0"/>
              <a:t>14.08.2024</a:t>
            </a:fld>
            <a:endParaRPr lang="uk-UA"/>
          </a:p>
        </p:txBody>
      </p:sp>
      <p:sp>
        <p:nvSpPr>
          <p:cNvPr id="8" name="Місце для нижнього колонтитула 7">
            <a:extLst>
              <a:ext uri="{FF2B5EF4-FFF2-40B4-BE49-F238E27FC236}">
                <a16:creationId xmlns:a16="http://schemas.microsoft.com/office/drawing/2014/main" id="{F098F638-6AB1-433F-B1E8-E9A9FDDE1A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>
            <a:extLst>
              <a:ext uri="{FF2B5EF4-FFF2-40B4-BE49-F238E27FC236}">
                <a16:creationId xmlns:a16="http://schemas.microsoft.com/office/drawing/2014/main" id="{FE219D5D-E5A9-4F27-9B67-99A7A2DDB8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29BEC8-07E7-4BFB-B7A9-9C6321430918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3798581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2A4046D-7FE4-4764-A268-010150FA05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дати 2">
            <a:extLst>
              <a:ext uri="{FF2B5EF4-FFF2-40B4-BE49-F238E27FC236}">
                <a16:creationId xmlns:a16="http://schemas.microsoft.com/office/drawing/2014/main" id="{D8C8A6AF-B846-4175-9787-18E51852B0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4D2662-F495-4BEC-97C8-D5DCA2A284AE}" type="datetimeFigureOut">
              <a:rPr lang="uk-UA" smtClean="0"/>
              <a:t>14.08.2024</a:t>
            </a:fld>
            <a:endParaRPr lang="uk-UA"/>
          </a:p>
        </p:txBody>
      </p:sp>
      <p:sp>
        <p:nvSpPr>
          <p:cNvPr id="4" name="Місце для нижнього колонтитула 3">
            <a:extLst>
              <a:ext uri="{FF2B5EF4-FFF2-40B4-BE49-F238E27FC236}">
                <a16:creationId xmlns:a16="http://schemas.microsoft.com/office/drawing/2014/main" id="{607AC568-9F5E-4300-B282-4728FF727D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>
            <a:extLst>
              <a:ext uri="{FF2B5EF4-FFF2-40B4-BE49-F238E27FC236}">
                <a16:creationId xmlns:a16="http://schemas.microsoft.com/office/drawing/2014/main" id="{1463A52F-7323-4D1E-BAE8-B869771DA0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29BEC8-07E7-4BFB-B7A9-9C6321430918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84805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>
            <a:extLst>
              <a:ext uri="{FF2B5EF4-FFF2-40B4-BE49-F238E27FC236}">
                <a16:creationId xmlns:a16="http://schemas.microsoft.com/office/drawing/2014/main" id="{5ED7653B-E94C-404F-B0AB-E74FE5BECB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4D2662-F495-4BEC-97C8-D5DCA2A284AE}" type="datetimeFigureOut">
              <a:rPr lang="uk-UA" smtClean="0"/>
              <a:t>14.08.2024</a:t>
            </a:fld>
            <a:endParaRPr lang="uk-UA"/>
          </a:p>
        </p:txBody>
      </p:sp>
      <p:sp>
        <p:nvSpPr>
          <p:cNvPr id="3" name="Місце для нижнього колонтитула 2">
            <a:extLst>
              <a:ext uri="{FF2B5EF4-FFF2-40B4-BE49-F238E27FC236}">
                <a16:creationId xmlns:a16="http://schemas.microsoft.com/office/drawing/2014/main" id="{DD18E7B3-91E2-41BD-BBD7-86622961E1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>
            <a:extLst>
              <a:ext uri="{FF2B5EF4-FFF2-40B4-BE49-F238E27FC236}">
                <a16:creationId xmlns:a16="http://schemas.microsoft.com/office/drawing/2014/main" id="{62D46E76-DE54-4623-B002-59A28F65AF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29BEC8-07E7-4BFB-B7A9-9C6321430918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9792864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9EBCDE7-DD4B-4BC2-ABD8-5D9273C028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DA44B49C-F8E8-465D-BE5F-7A75D655844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2ED04553-5797-49D4-9B06-DEA4A14D79F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6502CDF3-06D1-406C-9C87-728956396F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4D2662-F495-4BEC-97C8-D5DCA2A284AE}" type="datetimeFigureOut">
              <a:rPr lang="uk-UA" smtClean="0"/>
              <a:t>14.08.2024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EE0C7C5C-A85E-402A-8157-B6EBFE0B48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6198DE00-E541-4F93-BD95-84CAD36F09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29BEC8-07E7-4BFB-B7A9-9C6321430918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0329066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308E216-4959-4381-918D-475F6881E8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зображення 2">
            <a:extLst>
              <a:ext uri="{FF2B5EF4-FFF2-40B4-BE49-F238E27FC236}">
                <a16:creationId xmlns:a16="http://schemas.microsoft.com/office/drawing/2014/main" id="{E0EAB41C-E3FA-4321-80E8-BED7748BD85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D22A7E4A-0D71-471E-B985-6D460380E0B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1726D0EB-3954-4D3A-B1F0-2DCFBE1059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4D2662-F495-4BEC-97C8-D5DCA2A284AE}" type="datetimeFigureOut">
              <a:rPr lang="uk-UA" smtClean="0"/>
              <a:t>14.08.2024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413DF413-AD5D-43FD-9AEA-FC62F41417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60099728-7DE3-4C31-86A0-5AD4A93CE6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29BEC8-07E7-4BFB-B7A9-9C6321430918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714852491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>
            <a:extLst>
              <a:ext uri="{FF2B5EF4-FFF2-40B4-BE49-F238E27FC236}">
                <a16:creationId xmlns:a16="http://schemas.microsoft.com/office/drawing/2014/main" id="{265EB456-1555-4D07-93BD-0EA9A98B77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C66811A4-F794-4193-8B3A-229D53B88BE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FC86A1DD-6A7E-42C8-870B-BD56EAD59D6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4D2662-F495-4BEC-97C8-D5DCA2A284AE}" type="datetimeFigureOut">
              <a:rPr lang="uk-UA" smtClean="0"/>
              <a:t>14.08.2024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B8CA132B-0A36-49E9-B9FB-A872EDF59CC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B8992DE3-7307-4D58-8EA5-5F555D5CE96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29BEC8-07E7-4BFB-B7A9-9C6321430918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6606557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Relationship Id="rId15" Type="http://schemas.openxmlformats.org/officeDocument/2006/relationships/image" Target="../media/image14.png"/><Relationship Id="rId16" Type="http://schemas.openxmlformats.org/officeDocument/2006/relationships/image" Target="../media/image15.png"/><Relationship Id="rId17" Type="http://schemas.openxmlformats.org/officeDocument/2006/relationships/image" Target="../media/image16.png"/><Relationship Id="rId18" Type="http://schemas.openxmlformats.org/officeDocument/2006/relationships/image" Target="../media/image17.png"/><Relationship Id="rId19" Type="http://schemas.openxmlformats.org/officeDocument/2006/relationships/image" Target="../media/image18.png"/><Relationship Id="rId20" Type="http://schemas.openxmlformats.org/officeDocument/2006/relationships/image" Target="../media/image19.png"/><Relationship Id="rId21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40" r="4040"/>
          <a:stretch/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20550178" flipH="1">
            <a:off x="5887608" y="4325230"/>
            <a:ext cx="1835197" cy="1685923"/>
          </a:xfrm>
          <a:prstGeom prst="rect">
            <a:avLst/>
          </a:prstGeom>
          <a:effectLst>
            <a:glow rad="25400">
              <a:schemeClr val="bg1"/>
            </a:glow>
          </a:effectLst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19807556" flipH="1">
            <a:off x="5087898" y="2329661"/>
            <a:ext cx="1830404" cy="1830404"/>
          </a:xfrm>
          <a:prstGeom prst="rect">
            <a:avLst/>
          </a:prstGeom>
          <a:effectLst>
            <a:glow rad="25400">
              <a:schemeClr val="bg1"/>
            </a:glow>
          </a:effectLst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2608831">
            <a:off x="7175355" y="2859468"/>
            <a:ext cx="1954315" cy="1954315"/>
          </a:xfrm>
          <a:prstGeom prst="rect">
            <a:avLst/>
          </a:prstGeom>
          <a:effectLst>
            <a:glow rad="25400">
              <a:schemeClr val="bg1"/>
            </a:glow>
          </a:effectLst>
        </p:spPr>
      </p:pic>
      <p:pic>
        <p:nvPicPr>
          <p:cNvPr id="23" name="Рисунок 22"/>
          <p:cNvPicPr/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 rot="21254768" flipH="1">
            <a:off x="6095822" y="4539299"/>
            <a:ext cx="1803159" cy="1707753"/>
          </a:xfrm>
          <a:prstGeom prst="rect">
            <a:avLst/>
          </a:prstGeom>
          <a:noFill/>
          <a:ln>
            <a:noFill/>
          </a:ln>
          <a:effectLst>
            <a:glow rad="25400">
              <a:schemeClr val="bg1"/>
            </a:glow>
          </a:effectLst>
        </p:spPr>
      </p:pic>
      <p:pic>
        <p:nvPicPr>
          <p:cNvPr id="25" name="Рисунок 24"/>
          <p:cNvPicPr/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7357511" y="3086298"/>
            <a:ext cx="1995882" cy="1499394"/>
          </a:xfrm>
          <a:prstGeom prst="rect">
            <a:avLst/>
          </a:prstGeom>
          <a:noFill/>
          <a:effectLst>
            <a:glow rad="25400">
              <a:schemeClr val="bg1"/>
            </a:glow>
          </a:effectLst>
        </p:spPr>
      </p:pic>
      <p:pic>
        <p:nvPicPr>
          <p:cNvPr id="27" name="Рисунок 26"/>
          <p:cNvPicPr/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5094745" y="2399333"/>
            <a:ext cx="1822372" cy="1460987"/>
          </a:xfrm>
          <a:prstGeom prst="rect">
            <a:avLst/>
          </a:prstGeom>
          <a:noFill/>
          <a:ln>
            <a:noFill/>
          </a:ln>
          <a:effectLst>
            <a:glow rad="25400">
              <a:schemeClr val="bg1"/>
            </a:glow>
          </a:effectLst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18016912" flipH="1">
            <a:off x="3061272" y="3477759"/>
            <a:ext cx="1877718" cy="1877718"/>
          </a:xfrm>
          <a:prstGeom prst="rect">
            <a:avLst/>
          </a:prstGeom>
          <a:effectLst>
            <a:glow>
              <a:schemeClr val="bg1"/>
            </a:glow>
          </a:effectLst>
        </p:spPr>
      </p:pic>
      <p:pic>
        <p:nvPicPr>
          <p:cNvPr id="21" name="Picture 18"/>
          <p:cNvPicPr/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923480" y="3210155"/>
            <a:ext cx="2007894" cy="2007894"/>
          </a:xfrm>
          <a:prstGeom prst="rect">
            <a:avLst/>
          </a:prstGeom>
          <a:noFill/>
          <a:effectLst>
            <a:glow rad="25400">
              <a:schemeClr val="bg1"/>
            </a:glow>
          </a:effectLst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1926222">
            <a:off x="841839" y="2178929"/>
            <a:ext cx="1901797" cy="1901797"/>
          </a:xfrm>
          <a:prstGeom prst="rect">
            <a:avLst/>
          </a:prstGeom>
          <a:effectLst>
            <a:glow>
              <a:schemeClr val="bg1"/>
            </a:glow>
          </a:effectLst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2343768" flipH="1">
            <a:off x="163226" y="4735252"/>
            <a:ext cx="1835310" cy="1835310"/>
          </a:xfrm>
          <a:prstGeom prst="rect">
            <a:avLst/>
          </a:prstGeom>
          <a:effectLst>
            <a:glow rad="25400">
              <a:schemeClr val="bg1"/>
            </a:glow>
          </a:effectLst>
        </p:spPr>
      </p:pic>
      <p:pic>
        <p:nvPicPr>
          <p:cNvPr id="22" name="Picture 4"/>
          <p:cNvPicPr/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 flipH="1">
            <a:off x="950876" y="2427769"/>
            <a:ext cx="1606937" cy="1647346"/>
          </a:xfrm>
          <a:prstGeom prst="rect">
            <a:avLst/>
          </a:prstGeom>
          <a:noFill/>
          <a:effectLst>
            <a:glow rad="25400">
              <a:schemeClr val="bg1"/>
            </a:glow>
          </a:effectLst>
        </p:spPr>
      </p:pic>
      <p:pic>
        <p:nvPicPr>
          <p:cNvPr id="24" name="Рисунок 23"/>
          <p:cNvPicPr/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96687" y="4725875"/>
            <a:ext cx="1658686" cy="1794064"/>
          </a:xfrm>
          <a:prstGeom prst="rect">
            <a:avLst/>
          </a:prstGeom>
          <a:noFill/>
          <a:ln>
            <a:noFill/>
          </a:ln>
          <a:effectLst>
            <a:glow rad="25400">
              <a:schemeClr val="bg1"/>
            </a:glow>
          </a:effectLst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2186306">
            <a:off x="9887214" y="4728365"/>
            <a:ext cx="1893787" cy="1893787"/>
          </a:xfrm>
          <a:prstGeom prst="rect">
            <a:avLst/>
          </a:prstGeom>
          <a:effectLst>
            <a:glow rad="25400">
              <a:schemeClr val="bg1"/>
            </a:glow>
          </a:effectLst>
        </p:spPr>
      </p:pic>
      <p:pic>
        <p:nvPicPr>
          <p:cNvPr id="26" name="Рисунок 25"/>
          <p:cNvPicPr/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9379887" y="4440680"/>
            <a:ext cx="2033363" cy="2103192"/>
          </a:xfrm>
          <a:prstGeom prst="rect">
            <a:avLst/>
          </a:prstGeom>
          <a:noFill/>
          <a:ln>
            <a:noFill/>
          </a:ln>
          <a:effectLst>
            <a:glow rad="25400">
              <a:schemeClr val="bg1"/>
            </a:glow>
          </a:effectLst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0D6B38DA-A7EC-44CB-810E-38E186F77F95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19993" y="0"/>
            <a:ext cx="957605" cy="890405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150D863D-0CF0-4B47-AF84-379F93FCB034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02" y="209274"/>
            <a:ext cx="770720" cy="700213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3FA53C62-2EFD-43A1-9E8A-2CAE05EAE161}"/>
              </a:ext>
            </a:extLst>
          </p:cNvPr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66782" y="-175127"/>
            <a:ext cx="2879416" cy="2772771"/>
          </a:xfrm>
          <a:prstGeom prst="rect">
            <a:avLst/>
          </a:prstGeom>
        </p:spPr>
      </p:pic>
      <p:pic>
        <p:nvPicPr>
          <p:cNvPr id="161" name="Picture 160" descr="imag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7357511" y="518887"/>
            <a:ext cx="2609850" cy="27051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4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9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9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900" fill="hold">
                                          <p:stCondLst>
                                            <p:cond delay="27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900" fill="hold">
                                          <p:stCondLst>
                                            <p:cond delay="36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4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9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9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900" fill="hold">
                                          <p:stCondLst>
                                            <p:cond delay="27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900" fill="hold">
                                          <p:stCondLst>
                                            <p:cond delay="3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8" dur="4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9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0" dur="9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900" fill="hold">
                                          <p:stCondLst>
                                            <p:cond delay="27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" dur="900" fill="hold">
                                          <p:stCondLst>
                                            <p:cond delay="36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3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4" dur="4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9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6" dur="9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" dur="900" fill="hold">
                                          <p:stCondLst>
                                            <p:cond delay="27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8" dur="900" fill="hold">
                                          <p:stCondLst>
                                            <p:cond delay="36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9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0" dur="4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1" dur="9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2" dur="9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3" dur="900" fill="hold">
                                          <p:stCondLst>
                                            <p:cond delay="27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4" dur="900" fill="hold">
                                          <p:stCondLst>
                                            <p:cond delay="3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6" dur="4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7" dur="9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8" dur="9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9" dur="900" fill="hold">
                                          <p:stCondLst>
                                            <p:cond delay="27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0" dur="900" fill="hold">
                                          <p:stCondLst>
                                            <p:cond delay="36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1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2" dur="4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3" dur="9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4" dur="9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5" dur="900" fill="hold">
                                          <p:stCondLst>
                                            <p:cond delay="27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6" dur="900" fill="hold">
                                          <p:stCondLst>
                                            <p:cond delay="36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9167E-6 -1.48148E-6 L 0.53502 -0.1912 " pathEditMode="relative" rAng="0" ptsTypes="AA">
                                      <p:cBhvr>
                                        <p:cTn id="51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745" y="-956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2000"/>
                            </p:stCondLst>
                            <p:childTnLst>
                              <p:par>
                                <p:cTn id="53" presetID="3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4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9167E-6 1.85185E-6 L 2.29167E-6 0.00046 C 0.00403 -0.00787 0.00781 -0.01713 0.01237 -0.02384 C 0.02617 -0.04329 0.04062 -0.04931 0.05586 -0.06343 C 0.06328 -0.07037 0.07031 -0.07963 0.07786 -0.08704 C 0.11224 -0.12246 0.07539 -0.08287 0.08958 -0.09838 C 0.09127 -0.10185 0.09297 -0.10579 0.09479 -0.10926 C 0.0987 -0.1169 0.10364 -0.11968 0.10807 -0.12685 C 0.10898 -0.12824 0.10989 -0.13009 0.11094 -0.13148 C 0.11406 -0.13565 0.11823 -0.1375 0.12122 -0.14097 C 0.12317 -0.14329 0.12448 -0.14676 0.12643 -0.14908 C 0.13424 -0.15857 0.13164 -0.14815 0.14179 -0.16644 C 0.14336 -0.16898 0.14466 -0.17199 0.14622 -0.17431 C 0.14857 -0.17755 0.15182 -0.18102 0.15442 -0.1838 C 0.15456 -0.18519 0.15442 -0.18727 0.15508 -0.18843 C 0.1556 -0.18982 0.15651 -0.18959 0.15729 -0.19028 C 0.15807 -0.19097 0.15872 -0.19259 0.1595 -0.19329 C 0.16289 -0.19699 0.16289 -0.19607 0.16614 -0.19815 C 0.16679 -0.19861 0.16758 -0.19908 0.16823 -0.19954 C 0.17252 -0.20857 0.16849 -0.20139 0.17265 -0.20579 C 0.17344 -0.20671 0.17422 -0.20787 0.17487 -0.20903 C 0.17539 -0.20996 0.17578 -0.21158 0.17643 -0.21227 C 0.17682 -0.21296 0.17734 -0.21227 0.17799 -0.21227 " pathEditMode="relative" rAng="0" ptsTypes="AAAAAAAAAAAAAAAAAAAAAAA">
                                      <p:cBhvr>
                                        <p:cTn id="66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893" y="-1062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2000"/>
                            </p:stCondLst>
                            <p:childTnLst>
                              <p:par>
                                <p:cTn id="68" presetID="3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9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77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8" fill="hold">
                      <p:stCondLst>
                        <p:cond delay="0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9167E-6 -1.48148E-6 L 0.35183 -0.3787 " pathEditMode="relative" rAng="0" ptsTypes="AA">
                                      <p:cBhvr>
                                        <p:cTn id="81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591" y="-1893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2000"/>
                            </p:stCondLst>
                            <p:childTnLst>
                              <p:par>
                                <p:cTn id="83" presetID="3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4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92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" fill="hold">
                      <p:stCondLst>
                        <p:cond delay="0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-3.7037E-7 L 0.01302 -0.33518 " pathEditMode="relative" rAng="0" ptsTypes="AA">
                                      <p:cBhvr>
                                        <p:cTn id="96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51" y="-1675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2000"/>
                            </p:stCondLst>
                            <p:childTnLst>
                              <p:par>
                                <p:cTn id="98" presetID="3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9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107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8" fill="hold">
                      <p:stCondLst>
                        <p:cond delay="0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875E-6 4.44444E-6 L 0.58633 -0.55903 " pathEditMode="relative" rAng="0" ptsTypes="AA">
                                      <p:cBhvr>
                                        <p:cTn id="111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9310" y="-2796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13" presetID="3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4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12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3" fill="hold">
                      <p:stCondLst>
                        <p:cond delay="0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25E-6 3.7037E-6 L 0.05078 -0.58727 " pathEditMode="relative" rAng="0" ptsTypes="AA">
                                      <p:cBhvr>
                                        <p:cTn id="12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39" y="-2937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7" fill="hold">
                            <p:stCondLst>
                              <p:cond delay="2000"/>
                            </p:stCondLst>
                            <p:childTnLst>
                              <p:par>
                                <p:cTn id="128" presetID="3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9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137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8" fill="hold">
                      <p:stCondLst>
                        <p:cond delay="0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4.81481E-6 L -0.21719 -0.56203 " pathEditMode="relative" rAng="0" ptsTypes="AA">
                                      <p:cBhvr>
                                        <p:cTn id="141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859" y="-2810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2" fill="hold">
                            <p:stCondLst>
                              <p:cond delay="2000"/>
                            </p:stCondLst>
                            <p:childTnLst>
                              <p:par>
                                <p:cTn id="143" presetID="3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4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15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3" fill="hold">
                      <p:stCondLst>
                        <p:cond delay="0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111</TotalTime>
  <Words>0</Words>
  <Application>Microsoft Office PowerPoint</Application>
  <PresentationFormat>Широкий екран</PresentationFormat>
  <Paragraphs>0</Paragraphs>
  <Slides>1</Slides>
  <Notes>0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Презентація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Олександра Кириченко</dc:creator>
  <cp:lastModifiedBy>Олександра Кириченко</cp:lastModifiedBy>
  <cp:revision>16</cp:revision>
  <dcterms:created xsi:type="dcterms:W3CDTF">2024-08-13T21:04:33Z</dcterms:created>
  <dcterms:modified xsi:type="dcterms:W3CDTF">2024-08-14T10:21:25Z</dcterms:modified>
</cp:coreProperties>
</file>