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0616" y="-44780"/>
            <a:ext cx="1121761" cy="10425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3832860"/>
            <a:ext cx="25050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egg-shell-squish-02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1595049549_952782968e924c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0847613-770F-4BE3-AFC3-2835DE2358A6}"/>
</file>

<file path=customXml/itemProps2.xml><?xml version="1.0" encoding="utf-8"?>
<ds:datastoreItem xmlns:ds="http://schemas.openxmlformats.org/officeDocument/2006/customXml" ds:itemID="{964D5915-81AE-4FED-B496-DD5247A0A48F}"/>
</file>

<file path=customXml/itemProps3.xml><?xml version="1.0" encoding="utf-8"?>
<ds:datastoreItem xmlns:ds="http://schemas.openxmlformats.org/officeDocument/2006/customXml" ds:itemID="{B0D1951E-06A9-4FB2-A355-2036EB6C90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yanag</cp:lastModifiedBy>
  <cp:revision>19</cp:revision>
  <dcterms:created xsi:type="dcterms:W3CDTF">2024-03-03T16:53:00Z</dcterms:created>
  <dcterms:modified xsi:type="dcterms:W3CDTF">2024-07-12T08:43:05Z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