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273" y="2852995"/>
            <a:ext cx="2314575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