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slide" Target="slide1.xml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59" y="0"/>
            <a:ext cx="12202159" cy="6858000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528117" cy="12664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6" b="6540"/>
          <a:stretch>
            <a:fillRect/>
          </a:stretch>
        </p:blipFill>
        <p:spPr>
          <a:xfrm>
            <a:off x="9510301" y="2659796"/>
            <a:ext cx="1693646" cy="153840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558" y="5401658"/>
            <a:ext cx="1594821" cy="71628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33"/>
          <a:stretch>
            <a:fillRect/>
          </a:stretch>
        </p:blipFill>
        <p:spPr>
          <a:xfrm flipH="1">
            <a:off x="9588354" y="4908832"/>
            <a:ext cx="1449243" cy="130383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59178" y="42290"/>
            <a:ext cx="19656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</a:t>
            </a:r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7" r="14899"/>
          <a:stretch>
            <a:fillRect/>
          </a:stretch>
        </p:blipFill>
        <p:spPr>
          <a:xfrm>
            <a:off x="7542177" y="514692"/>
            <a:ext cx="1141948" cy="147742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781" y="236862"/>
            <a:ext cx="1130856" cy="1130856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графическая вставка, кот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5BAF120-069B-8FE1-B695-6772A91BE3C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388" y="4746065"/>
            <a:ext cx="1667770" cy="166777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круг, шляпа, черный&#10;&#10;Автоматически созданное описание">
            <a:extLst>
              <a:ext uri="{FF2B5EF4-FFF2-40B4-BE49-F238E27FC236}">
                <a16:creationId xmlns:a16="http://schemas.microsoft.com/office/drawing/2014/main" id="{67033518-1BF9-9A9D-5013-E7899445D6D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144" y="2442719"/>
            <a:ext cx="1857914" cy="185791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4450158" y="1453425"/>
            <a:ext cx="3611173" cy="3405253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59410" y="2510155"/>
            <a:ext cx="3781425" cy="3781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18</cp:revision>
  <dcterms:created xsi:type="dcterms:W3CDTF">2024-04-15T16:33:00Z</dcterms:created>
  <dcterms:modified xsi:type="dcterms:W3CDTF">2024-11-04T13:48:07Z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0541F8500E994B2B805A96173A50F0EE_12</vt:lpwstr>
  </property>
  <property fmtid="{D5CDD505-2E9C-101B-9397-08002B2CF9AE}" pid="3" name="KSOProductBuildVer">
    <vt:lpwstr>1033-12.2.0.17119</vt:lpwstr>
  </property>
</Properties>
</file>