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" y="3276600"/>
            <a:ext cx="35814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2024-02-21T07:30:00Z</dcterms:created>
  <dcterms:modified xsi:type="dcterms:W3CDTF">2024-10-29T10:32:56Z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