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6" y="3290766"/>
            <a:ext cx="1355076" cy="141421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b="26516"/>
          <a:stretch/>
        </p:blipFill>
        <p:spPr>
          <a:xfrm>
            <a:off x="7149922" y="1611541"/>
            <a:ext cx="2096702" cy="101386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6039"/>
          <a:stretch/>
        </p:blipFill>
        <p:spPr>
          <a:xfrm>
            <a:off x="3262848" y="1523950"/>
            <a:ext cx="1719896" cy="15522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шляпа, головной убор, одежд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9" y="3297768"/>
            <a:ext cx="1900275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815" y="300615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2430" y="322626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391" y="115819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53052" y="1309991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104" y="114516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998" y="135923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6218" y="304923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963" y="3275009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839" y="3868370"/>
            <a:ext cx="2447925" cy="2209800"/>
          </a:xfrm>
          <a:prstGeom prst="rect">
            <a:avLst/>
          </a:prstGeom>
        </p:spPr>
      </p:pic>
      <p:pic>
        <p:nvPicPr>
          <p:cNvPr id="351" name="Picture 3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25653" y="384649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6ECAF-0132-473D-B219-E8C31C2F9AA5}"/>
</file>

<file path=customXml/itemProps2.xml><?xml version="1.0" encoding="utf-8"?>
<ds:datastoreItem xmlns:ds="http://schemas.openxmlformats.org/officeDocument/2006/customXml" ds:itemID="{9F4DB77B-BFAF-462E-A03E-165DD70D4B1D}"/>
</file>

<file path=customXml/itemProps3.xml><?xml version="1.0" encoding="utf-8"?>
<ds:datastoreItem xmlns:ds="http://schemas.openxmlformats.org/officeDocument/2006/customXml" ds:itemID="{7A2FCF5C-974D-47CE-8290-31218E909A13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12</cp:revision>
  <dcterms:created xsi:type="dcterms:W3CDTF">2024-12-05T12:32:39Z</dcterms:created>
  <dcterms:modified xsi:type="dcterms:W3CDTF">2024-12-13T10:32:21Z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