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41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7A18F-BB79-45ED-B708-FB188E6DC044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823F4-1F77-4DAE-8F88-BFC7E6FD6B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828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23F4-1F77-4DAE-8F88-BFC7E6FD6BAB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367351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757EF-E5AA-4286-A67C-B66AE97ED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9CA03D-E27E-44BC-9D56-7D66B9599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30356-B073-4321-994D-DDEFF409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2DF16D-CDB1-4BFE-AEC6-4CD437F8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166A4E-CDB8-4746-980D-9D7AE6BE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874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4868D-D8E6-492D-8075-9C94EEB2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D98700-AF86-4692-A109-5023AEE7D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A31B0-06C4-4BEF-A5B8-7C14713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B04A4-F3AD-4C2A-BAD2-62AA90AC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50AF4-1482-4E6C-B3CD-EBA0756E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724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406629-1D45-4DA9-8752-5E0769311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83C22F-FBC8-46E0-B75E-A234DA996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E7908-D3E1-40A0-8333-6083EE78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55B416-7A55-4E6E-9912-02A31F3F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E56F7-01E0-4B74-8354-2EAD82E4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31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2483D-019A-44A0-A1A7-51389F8C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8577B2-5904-413F-8E76-A6CAF1FF6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C6CEAE-2668-4397-9F3F-92A68B38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E866F-981B-41DA-873F-33D4F547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8D379-A55B-4515-8611-FE9DB332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153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0C52-2C42-4071-B8A0-2FD9E3AF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AECF20-829F-4EDF-AF1B-7668C8738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473219-8CB7-42CB-A20B-3978EB9A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C3FF8-A2EF-41AF-89F8-391D3286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E489F-0DEA-4F4C-945C-24D26BEA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5050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F7A19-E16A-4129-9FD7-6124E8F6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58DEF-B85A-4903-9DA8-AF2469D0F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B4B7-F9A5-4CB7-B28A-D4880EEFB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612C9-0E6D-4D6C-93A5-4A802745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95AC78-2082-404B-BDDB-6955AB4F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83D291-BB4A-47CD-91BC-6FF6A55E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3437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56B3A-6397-4DB0-999B-CED218370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AB42AF-C3B8-4B12-BFE9-5202F0058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AD8F41-D927-4363-9897-616D299CC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C0F275-1B66-444F-AAF2-EC6273A92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37FB6C-0018-4AB2-B1ED-DF0D65730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F24EEA-D9B7-470F-87F8-B08A4791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89684B-3DC2-4067-A535-4C470DDC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1393E5-6F20-4B71-A46A-01C0EF92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307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640A-C550-411A-A201-22727DB1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7EA7DE-8545-4CF5-874D-5BD0BE1F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14EC64-F65D-4FCA-A5B9-6C250244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621316-20A5-479E-BECF-3E110486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7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D9C0E4-1EC3-4998-B98B-C0A267A2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4EE1D1-B9B2-4316-88FE-719D4F67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0D4B90-3349-4585-A918-B7F8BC8C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131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BBF46-39BC-4AC6-A50C-EE49C85A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EDDF6F-CA01-46F9-B8A6-36639411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F4FE10-A103-486C-B7DD-320685938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FF3DDC-5CB6-4C3B-A09A-B8EDB61E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836825-7DC8-4504-8DAA-E952010E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95CFC0-30AE-49A6-85CB-0497D017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630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A3E12-2294-4703-A8B9-599B4CC9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F766A0-5541-4545-9193-91C4A0E1C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0D2DB-EC62-4D8F-A1B3-91E3B6E1F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165DCC-D5F3-438B-A550-4ACF6486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6DBD2D-9BDA-45A5-B59E-3E810DBB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6A853B-2732-440F-9DBC-1C5ACE71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77951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708D9-AD78-45DC-8A6A-94E73D70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73FD79-979A-462A-8B0C-3B0B64FD8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F1F62-588A-4878-A21B-6A9CCD55A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014B-9B80-481B-A26C-C60F633C4ACE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39C3EC-B69E-4495-A318-A00EE0D02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EA3E0-2FEA-4052-AB68-F0C13D829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704F-F1C6-42FA-820B-2816B7ED50F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6737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Фон">
            <a:extLst>
              <a:ext uri="{FF2B5EF4-FFF2-40B4-BE49-F238E27FC236}">
                <a16:creationId xmlns:a16="http://schemas.microsoft.com/office/drawing/2014/main" id="{58430637-89F3-4088-A3FB-86DE39582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уб">
            <a:extLst>
              <a:ext uri="{FF2B5EF4-FFF2-40B4-BE49-F238E27FC236}">
                <a16:creationId xmlns:a16="http://schemas.microsoft.com/office/drawing/2014/main" id="{E00CAEB2-1AAD-436E-A384-374B78380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09" y="4145061"/>
            <a:ext cx="1825407" cy="1777840"/>
          </a:xfrm>
          <a:prstGeom prst="rect">
            <a:avLst/>
          </a:prstGeom>
        </p:spPr>
      </p:pic>
      <p:pic>
        <p:nvPicPr>
          <p:cNvPr id="17" name="свечение">
            <a:extLst>
              <a:ext uri="{FF2B5EF4-FFF2-40B4-BE49-F238E27FC236}">
                <a16:creationId xmlns:a16="http://schemas.microsoft.com/office/drawing/2014/main" id="{85E1F70F-0668-4048-A24A-6D2F4A6756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23763"/>
          <a:stretch/>
        </p:blipFill>
        <p:spPr>
          <a:xfrm rot="10800000">
            <a:off x="2033498" y="-629843"/>
            <a:ext cx="4216495" cy="5273529"/>
          </a:xfrm>
          <a:prstGeom prst="rect">
            <a:avLst/>
          </a:prstGeom>
        </p:spPr>
      </p:pic>
      <p:pic>
        <p:nvPicPr>
          <p:cNvPr id="7" name="огонь">
            <a:extLst>
              <a:ext uri="{FF2B5EF4-FFF2-40B4-BE49-F238E27FC236}">
                <a16:creationId xmlns:a16="http://schemas.microsoft.com/office/drawing/2014/main" id="{AD21C5C5-3095-4F34-B7CF-52A848667C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6348">
            <a:off x="7207831" y="2952034"/>
            <a:ext cx="1528837" cy="1528837"/>
          </a:xfrm>
          <a:prstGeom prst="rect">
            <a:avLst/>
          </a:prstGeom>
        </p:spPr>
      </p:pic>
      <p:pic>
        <p:nvPicPr>
          <p:cNvPr id="9" name="кошка">
            <a:extLst>
              <a:ext uri="{FF2B5EF4-FFF2-40B4-BE49-F238E27FC236}">
                <a16:creationId xmlns:a16="http://schemas.microsoft.com/office/drawing/2014/main" id="{3B1A3652-8F62-4B68-9991-2280527D65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30" y="1464833"/>
            <a:ext cx="1715596" cy="1715596"/>
          </a:xfrm>
          <a:prstGeom prst="rect">
            <a:avLst/>
          </a:prstGeom>
        </p:spPr>
      </p:pic>
      <p:pic>
        <p:nvPicPr>
          <p:cNvPr id="11" name="катушка">
            <a:extLst>
              <a:ext uri="{FF2B5EF4-FFF2-40B4-BE49-F238E27FC236}">
                <a16:creationId xmlns:a16="http://schemas.microsoft.com/office/drawing/2014/main" id="{CA298DA9-086E-425A-9B28-06FB49EF2B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23" y="1464833"/>
            <a:ext cx="2062698" cy="1917860"/>
          </a:xfrm>
          <a:prstGeom prst="rect">
            <a:avLst/>
          </a:prstGeom>
        </p:spPr>
      </p:pic>
      <p:pic>
        <p:nvPicPr>
          <p:cNvPr id="13" name="лопата">
            <a:extLst>
              <a:ext uri="{FF2B5EF4-FFF2-40B4-BE49-F238E27FC236}">
                <a16:creationId xmlns:a16="http://schemas.microsoft.com/office/drawing/2014/main" id="{B4E57770-2CBE-4536-BB09-2861B4C34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15" y="1125968"/>
            <a:ext cx="1875518" cy="1921955"/>
          </a:xfrm>
          <a:prstGeom prst="rect">
            <a:avLst/>
          </a:prstGeom>
        </p:spPr>
      </p:pic>
      <p:pic>
        <p:nvPicPr>
          <p:cNvPr id="15" name="месим тесто">
            <a:extLst>
              <a:ext uri="{FF2B5EF4-FFF2-40B4-BE49-F238E27FC236}">
                <a16:creationId xmlns:a16="http://schemas.microsoft.com/office/drawing/2014/main" id="{8053FABF-7107-4294-958B-D61BC32BA2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07" y="1758175"/>
            <a:ext cx="1416890" cy="1416890"/>
          </a:xfrm>
          <a:prstGeom prst="rect">
            <a:avLst/>
          </a:prstGeom>
        </p:spPr>
      </p:pic>
      <p:pic>
        <p:nvPicPr>
          <p:cNvPr id="4" name="кубок">
            <a:extLst>
              <a:ext uri="{FF2B5EF4-FFF2-40B4-BE49-F238E27FC236}">
                <a16:creationId xmlns:a16="http://schemas.microsoft.com/office/drawing/2014/main" id="{87549D77-1D8C-465E-9709-9E1AFE6D3D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3415" y="1205699"/>
            <a:ext cx="2390793" cy="2390793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8978" y="2684483"/>
            <a:ext cx="23717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7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2 0.09328 L -0.26054 0.1650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2 0.09328 L -0.27239 0.1847 " pathEditMode="fixed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9328 L -0.28151 0.1847 " pathEditMode="fixed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8815 0.1495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2677 0.30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2024-04-25T03:11:46Z</dcterms:created>
  <dcterms:modified xsi:type="dcterms:W3CDTF">2024-10-26T10:27:45Z</dcterms:modified>
</cp:coreProperties>
</file>