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547321" y="1811315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336274" y="2956356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138783"/>
            <a:ext cx="915396" cy="76003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457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2024-04-15T16:33:05Z</dcterms:created>
  <dcterms:modified xsi:type="dcterms:W3CDTF">2024-11-18T16:45:56Z</dcterms:modified>
</cp:coreProperties>
</file>