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4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863DE-106A-443C-83B7-1EDA6003A099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557E-91F7-4400-BB3D-A86B9BC64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26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1759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01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62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91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24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89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0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59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7184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56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" y="0"/>
            <a:ext cx="1220599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09" y="3797017"/>
            <a:ext cx="3007593" cy="3007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02" y="3992472"/>
            <a:ext cx="3075778" cy="266749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25" y="5743061"/>
            <a:ext cx="1167078" cy="1412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3" y="526222"/>
            <a:ext cx="2412256" cy="241225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087600" y="491747"/>
            <a:ext cx="3836308" cy="3174452"/>
          </a:xfrm>
          <a:prstGeom prst="ellipse">
            <a:avLst/>
          </a:prstGeom>
          <a:solidFill>
            <a:schemeClr val="lt1">
              <a:alpha val="96000"/>
            </a:schemeClr>
          </a:solidFill>
          <a:ln>
            <a:solidFill>
              <a:schemeClr val="accent1">
                <a:alpha val="0"/>
              </a:schemeClr>
            </a:solidFill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6" name="Group 45"/>
          <p:cNvGrpSpPr/>
          <p:nvPr/>
        </p:nvGrpSpPr>
        <p:grpSpPr>
          <a:xfrm>
            <a:off x="4250491" y="1246981"/>
            <a:ext cx="1336215" cy="1732303"/>
            <a:chOff x="2355687" y="3176775"/>
            <a:chExt cx="1336215" cy="1732303"/>
          </a:xfrm>
        </p:grpSpPr>
        <p:sp>
          <p:nvSpPr>
            <p:cNvPr id="45" name="Rectangle 44"/>
            <p:cNvSpPr/>
            <p:nvPr/>
          </p:nvSpPr>
          <p:spPr>
            <a:xfrm>
              <a:off x="2401612" y="4385858"/>
              <a:ext cx="129029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Майка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687" y="3176775"/>
              <a:ext cx="1321570" cy="132642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100284" y="1342001"/>
            <a:ext cx="1723157" cy="1399625"/>
            <a:chOff x="4501228" y="638249"/>
            <a:chExt cx="1723157" cy="13996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03" y="638249"/>
              <a:ext cx="1393912" cy="1399625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501228" y="1424157"/>
              <a:ext cx="172315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Окуляри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13055" y="1109486"/>
            <a:ext cx="1797352" cy="1907845"/>
            <a:chOff x="4931341" y="918730"/>
            <a:chExt cx="1797352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30" y="918730"/>
              <a:ext cx="1553659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931341" y="2303355"/>
              <a:ext cx="17973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Краватка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95782" y="1084059"/>
            <a:ext cx="1663465" cy="1987874"/>
            <a:chOff x="4736887" y="736179"/>
            <a:chExt cx="2010683" cy="228433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887" y="736179"/>
              <a:ext cx="2010683" cy="201068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032602" y="2497293"/>
              <a:ext cx="14516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Пальто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60270" y="946131"/>
            <a:ext cx="2045493" cy="2111414"/>
            <a:chOff x="4442074" y="523335"/>
            <a:chExt cx="2272485" cy="223258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781650" y="2202675"/>
              <a:ext cx="1389451" cy="553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Сукня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92801" y="1239809"/>
            <a:ext cx="1587492" cy="1643493"/>
            <a:chOff x="5256451" y="657259"/>
            <a:chExt cx="1760482" cy="1941154"/>
          </a:xfrm>
        </p:grpSpPr>
        <p:sp>
          <p:nvSpPr>
            <p:cNvPr id="11" name="Rectangle 10"/>
            <p:cNvSpPr/>
            <p:nvPr/>
          </p:nvSpPr>
          <p:spPr>
            <a:xfrm>
              <a:off x="5256451" y="2075193"/>
              <a:ext cx="176048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Кросівки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126" y="657259"/>
              <a:ext cx="1682908" cy="168290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143606" y="1107068"/>
            <a:ext cx="1588820" cy="1768834"/>
            <a:chOff x="3114862" y="-617386"/>
            <a:chExt cx="1724698" cy="19490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862" y="-617386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147556" y="808464"/>
              <a:ext cx="168257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Сорочка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00158" y="1027060"/>
            <a:ext cx="1439839" cy="1706513"/>
            <a:chOff x="4784543" y="318882"/>
            <a:chExt cx="1817532" cy="21109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543" y="318882"/>
              <a:ext cx="1817532" cy="179211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69530" y="1906655"/>
              <a:ext cx="1479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Корона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7447" y="1225093"/>
            <a:ext cx="1738920" cy="1942431"/>
            <a:chOff x="6890239" y="501556"/>
            <a:chExt cx="2043916" cy="20594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239" y="501556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233789" y="2037784"/>
              <a:ext cx="1485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1629" y="967750"/>
            <a:ext cx="1845181" cy="2136747"/>
            <a:chOff x="6973338" y="448547"/>
            <a:chExt cx="1845181" cy="21367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338" y="448547"/>
              <a:ext cx="1845181" cy="18093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92259" y="2062074"/>
              <a:ext cx="146347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Піжама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77043" y="1316779"/>
            <a:ext cx="1766830" cy="1662505"/>
            <a:chOff x="6496558" y="479774"/>
            <a:chExt cx="2636878" cy="21837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252" y="479774"/>
              <a:ext cx="2016406" cy="164978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96558" y="1976239"/>
              <a:ext cx="2636878" cy="687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Рукавиці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03650" y="3255962"/>
            <a:ext cx="29527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138 0.45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16901 0.46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5651 0.462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73 0.49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7097 0.4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5144 0.466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7474 0.4747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7409 0.4629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17097 0.4657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4258 0.328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16589 0.4585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AF3996-7827-4A12-91D3-1C4FB35B2C59}"/>
</file>

<file path=customXml/itemProps2.xml><?xml version="1.0" encoding="utf-8"?>
<ds:datastoreItem xmlns:ds="http://schemas.openxmlformats.org/officeDocument/2006/customXml" ds:itemID="{AAE84258-5B9A-414B-A1FC-4657CE26298C}"/>
</file>

<file path=customXml/itemProps3.xml><?xml version="1.0" encoding="utf-8"?>
<ds:datastoreItem xmlns:ds="http://schemas.openxmlformats.org/officeDocument/2006/customXml" ds:itemID="{4B65FAE8-3568-46F1-8010-551B5F0A4E13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Macintosh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4</cp:revision>
  <dcterms:created xsi:type="dcterms:W3CDTF">2024-12-05T13:14:55Z</dcterms:created>
  <dcterms:modified xsi:type="dcterms:W3CDTF">2024-12-16T00:32:10Z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