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2169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342996" y="569364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Сэму снится странный сон. Что он гуляет в лесу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443329" y="5716403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лесом высокая скала.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36685" y="2434464"/>
            <a:ext cx="1095706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373186" y="5685596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Около скалы гуляет носорог в красных носках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9767" y="1907729"/>
            <a:ext cx="1672129" cy="16721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2044739" y="5713030"/>
            <a:ext cx="480997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над ним летит слон на самолёте.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6512"/>
          <a:stretch/>
        </p:blipFill>
        <p:spPr>
          <a:xfrm>
            <a:off x="5960136" y="975924"/>
            <a:ext cx="1336439" cy="11157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45956" y="2365938"/>
            <a:ext cx="1095706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1095" y="1948247"/>
            <a:ext cx="1109020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362015" y="5397837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Вслед за слоном поехала собака на самокате, убегая от осы.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89" y="724883"/>
            <a:ext cx="2687020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781513" y="5379549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синий страус собирает сливы с сосны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28136" y="2454224"/>
            <a:ext cx="1095706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65" y="1080543"/>
            <a:ext cx="2196724" cy="219672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9" y="1026551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790427" y="5396646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вдруг зазвенели часы и странный сон Сэма оборвался.</a:t>
            </a:r>
            <a:endParaRPr lang="ru-UA" sz="24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B5E731EE-FF64-4DED-A9A4-F064FA07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5287" y="869770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33" y="1149293"/>
            <a:ext cx="4407681" cy="4407681"/>
          </a:xfrm>
          <a:prstGeom prst="rect">
            <a:avLst/>
          </a:prstGeom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17140" y="270592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0.01528 -0.02396 0.02755 -0.05273 0.02755 C -0.08216 0.02755 -0.10599 0.01528 -0.10599 -1.11111E-6 C -0.10599 -0.01574 -0.12969 -0.02731 -0.15938 -0.02731 C -0.18815 -0.02731 -0.21172 -0.01574 -0.21172 -1.11111E-6 " pathEditMode="relative" rAng="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64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21</cp:revision>
  <dcterms:created xsi:type="dcterms:W3CDTF">2024-08-17T20:01:07Z</dcterms:created>
  <dcterms:modified xsi:type="dcterms:W3CDTF">2024-08-19T13:41:10Z</dcterms:modified>
</cp:coreProperties>
</file>