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45B49-BDAB-47BE-928A-64CC82C5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669016" y="971550"/>
            <a:ext cx="5458736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 rot="21139307">
            <a:off x="1048368" y="250975"/>
            <a:ext cx="2485194" cy="2184021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D75AFB-A090-4C9A-A1BC-C6BB5CA30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798" y="290310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328E59A-A848-4F02-8E98-6B440EA4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086" y="293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4E233D2-6674-4902-BDA0-9A6B6F470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761" y="1120820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769575E-2BBC-495F-9B49-7D70E9C91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948" y="131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E8EA246-CCE6-4A04-BE92-43A5C72AE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014" y="1220485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9CF71B7-1408-4A2A-B941-7EB3D06E4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065" y="4590300"/>
            <a:ext cx="1973939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499158E-8090-4099-B7D8-6D46B786B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476" y="2931447"/>
            <a:ext cx="162162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FE89F6E-6D57-4884-A236-6EC38B860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7729" y="4490635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37EFA0B-DC56-4026-AA52-3C6CF8EB5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96771" y="455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9A760EB-3B86-45F2-A9DB-5B8471F04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200" y="590485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3D3AF88-199D-4AB8-A3E4-FF7DA999F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204" y="621558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19F8CE2-7CC3-4B3B-891F-24088532E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140" y="619216"/>
            <a:ext cx="1816120" cy="1481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9D8BCF2-F996-49BF-815A-E1E523A64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527" y="599926"/>
            <a:ext cx="1574605" cy="15730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F088615-03A2-4AE4-B201-F23226F482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262" y="638988"/>
            <a:ext cx="1368706" cy="1368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E407FB8-333D-4D08-A751-657601D7F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7246" y="628296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7E40DCE-50F6-4488-874D-6D2538EA1C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978" y="641330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AE752B8-A173-4B1C-BA92-102780673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102" y="661813"/>
            <a:ext cx="1380970" cy="13809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B87606-1E1F-467B-8AB4-C8A70047E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200" y="618601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0424DD-2022-44C7-A8E4-127084EA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004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121D4E-594E-48B1-AE13-3D6F1962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4108" y="479767"/>
            <a:ext cx="1787143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640" y="3182376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2024-08-09T12:19:24Z</dcterms:created>
  <dcterms:modified xsi:type="dcterms:W3CDTF">2024-11-24T15:00:27Z</dcterms:modified>
</cp:coreProperties>
</file>