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 rot="20351411">
            <a:off x="5568689" y="154983"/>
            <a:ext cx="6553991" cy="6548034"/>
            <a:chOff x="5559559" y="309966"/>
            <a:chExt cx="6553991" cy="6548034"/>
          </a:xfrm>
        </p:grpSpPr>
        <p:pic>
          <p:nvPicPr>
            <p:cNvPr id="8" name="Picture 4" descr="https://i.pinimg.com/originals/34/28/89/342889d9fd02608dfac31f7c0e64ef6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559" y="309966"/>
              <a:ext cx="6553991" cy="6548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659">
              <a:off x="6101354" y="1889470"/>
              <a:ext cx="2000927" cy="2000927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18965">
              <a:off x="7399888" y="982963"/>
              <a:ext cx="1357474" cy="1357474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компас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744" y="905870"/>
              <a:ext cx="1465844" cy="146584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15010">
              <a:off x="9682070" y="1793962"/>
              <a:ext cx="1913258" cy="1972804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часы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57378">
              <a:off x="10085699" y="3639802"/>
              <a:ext cx="1483313" cy="1483313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растение, цветочный горшок, рисунок, кактус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55142">
              <a:off x="8633505" y="4647581"/>
              <a:ext cx="1861115" cy="1861115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зарисовка, рисунок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9219">
              <a:off x="6021267" y="3597333"/>
              <a:ext cx="1821661" cy="182166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рис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8295">
              <a:off x="7273896" y="4524583"/>
              <a:ext cx="1654643" cy="1654643"/>
            </a:xfrm>
            <a:prstGeom prst="rect">
              <a:avLst/>
            </a:prstGeom>
          </p:spPr>
        </p:pic>
      </p:grpSp>
      <p:sp>
        <p:nvSpPr>
          <p:cNvPr id="33" name="Стрелка: вправо 32"/>
          <p:cNvSpPr/>
          <p:nvPr/>
        </p:nvSpPr>
        <p:spPr>
          <a:xfrm>
            <a:off x="3587961" y="2900418"/>
            <a:ext cx="2062704" cy="102171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381000" y="164871"/>
            <a:ext cx="5874527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" y="100749"/>
            <a:ext cx="1124903" cy="116292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2" y="111182"/>
            <a:ext cx="1124903" cy="11629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7" y="111182"/>
            <a:ext cx="1124903" cy="11629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" y="98431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1" y="112824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6" y="108749"/>
            <a:ext cx="1124903" cy="116292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3" y="111182"/>
            <a:ext cx="1124903" cy="11629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81" y="120683"/>
            <a:ext cx="1124903" cy="116292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1" y="131116"/>
            <a:ext cx="1124903" cy="116292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6" y="131116"/>
            <a:ext cx="1124903" cy="11629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2" y="131116"/>
            <a:ext cx="1124903" cy="116292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2" y="106316"/>
            <a:ext cx="1124903" cy="116292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90" y="112692"/>
            <a:ext cx="1124903" cy="11629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0" y="131116"/>
            <a:ext cx="1124903" cy="116292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5" y="131116"/>
            <a:ext cx="1124903" cy="11629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1" y="131116"/>
            <a:ext cx="1124903" cy="116292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555" y="3041650"/>
            <a:ext cx="220027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900000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2024-04-28T21:14:00Z</dcterms:created>
  <dcterms:modified xsi:type="dcterms:W3CDTF">2024-07-08T10:42:35Z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7BE22AADA38F41B98E41602B1EADE1FA_12</vt:lpwstr>
  </property>
  <property fmtid="{D5CDD505-2E9C-101B-9397-08002B2CF9AE}" pid="3" name="KSOProductBuildVer">
    <vt:lpwstr>1033-12.2.0.17119</vt:lpwstr>
  </property>
</Properties>
</file>