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466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29E19-9579-4149-925A-55014F299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A2D9DBE-C46C-4913-9529-7AE69A6ECA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679466-A0EB-4FB0-A8F9-71D2ABF5E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A4A35E-1783-46AE-8BB2-AFAE424BD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D6A49A-21E6-49D8-812D-8DA0A10AF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6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C2D99-405F-4802-8F61-212B746FC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6B788D-3ADA-4471-B2F2-1D5EE83D74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8E4C6E-85FC-469A-8336-2D629AB5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501363-92F9-43FC-B687-48BD08048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F2183-6792-4B10-8F39-412EF58A6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1026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B623397-6B32-4F5A-A792-0957175FAA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2A2D3B6-1032-4051-8CF2-9BA6D86C3E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64AA-B54D-447A-83AF-4D5C2071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B7E9A0-8E79-4670-B320-37AC5DE5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467780-F2FE-46BA-B456-0AF89DF67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8336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8D0AF-A282-4201-A05B-F95B43BC6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395F5-A5D1-41C0-9260-48C5BFE11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94E811-F4A4-48DD-85A4-A23F86515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3422E8-46ED-4D80-B6CE-D510D6F33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25031-1D00-4D23-9D29-171428901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886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1A455A-DA7F-40A9-96BF-BF9917A16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3934A6-1DF1-4C2E-AF79-C0A485FEA2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99E992-70A3-4DDD-ADC0-0AC9785ED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5DBC5F-488F-4542-B3ED-9B5FBF948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F04782-C886-4B99-9F0E-244EE7032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4598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D3EF4-0AB6-43FA-A05F-2562121B1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8B9DC1-2243-4CC4-A511-69B87E256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0E78DCB-F4EA-4529-8CC6-6402A34ED9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66627D-8E64-4310-94EF-50D12235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4D3E38-80DC-4A93-A451-3C09D49C0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7208BCB-4346-4638-B9AB-4DE7DB03B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941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8407AC-0D56-4754-8335-619ABDE6C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33F423-8D11-4993-8FA3-A317971523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294B140-1EEA-4E59-9042-8DC4ED7EF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5B7C11-33C1-4A70-AE39-6E606C1B5B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2E19654-FA31-4538-A355-C67F016580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56B63F-B8C4-45D5-A9FC-9ADDEBB6A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F51630-4CE3-494F-839B-394C21C14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0B31CC-F085-4544-86CD-7A4F7C904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024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9A2B75-C318-4FD0-AE2D-45C92362C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CAF9DBE-DC34-44E6-97F3-9EF40EB6D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790F685-37C4-4E66-B7ED-5CFE2670A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845DFA7-F4DF-4B2D-8B0B-912E6476E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28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0653F43-FF70-41A5-907B-D327C7FF0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C68116-B4E0-41FD-A704-1EE08644A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8F42090-31D3-43E3-B399-886A9FFF8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5394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D7F67-4D6A-462C-AA2E-05CC0F18B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93AE5A-5B42-47F3-8403-CE88DD3E2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2FBA271-2E5C-497A-9241-2F6B90115C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43ABF4-A745-4FC2-96C1-3128AA471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2B3DB8-A04E-4C67-AFA2-73946F3A1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5738C5-C165-4CF3-8BBD-ADF29C47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705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2222CF-6285-41FC-82E9-32908CA78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AF15A33-C696-4965-A0E1-EAD31326A6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5178EC9-1EB6-412A-ACB3-2B62CDFF4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4CCC1-292C-48F6-845E-8DD17701A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072734-C5ED-47F2-B074-7AA31D98A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76EE8D-635B-469A-8991-C94DCEF8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998720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40116-DE8E-4FB2-A127-5FFF6A9FA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9439F9-7068-4AEF-8941-0AE0357B0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C52C42F-6033-4901-ADD5-7F261EA31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BF82C-BB26-4A52-9602-64D1A040B525}" type="datetimeFigureOut">
              <a:rPr lang="ru-UA" smtClean="0"/>
              <a:t>30.08.2024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0D6545-7783-454C-B576-0823963E7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41CE4E-BBE0-4423-AD85-BA3568BF9C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056E-1285-4C04-9B52-D00CC18E7E2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666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43A452-5924-4B53-83D2-75D4122438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B74BDC26-5C1A-4199-919A-2C27F2DC077A}"/>
              </a:ext>
            </a:extLst>
          </p:cNvPr>
          <p:cNvSpPr/>
          <p:nvPr/>
        </p:nvSpPr>
        <p:spPr>
          <a:xfrm>
            <a:off x="935915" y="587204"/>
            <a:ext cx="5798372" cy="5683592"/>
          </a:xfrm>
          <a:prstGeom prst="roundRect">
            <a:avLst/>
          </a:prstGeom>
          <a:solidFill>
            <a:schemeClr val="bg1">
              <a:alpha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8C29D3-0513-43DC-8BFC-D46882012B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0" r="17414"/>
          <a:stretch/>
        </p:blipFill>
        <p:spPr>
          <a:xfrm>
            <a:off x="3778208" y="587204"/>
            <a:ext cx="2818503" cy="4916254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AAFC4C8-D2F4-46B6-B3BB-635721C7CE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7" t="10242" r="14842" b="17045"/>
          <a:stretch/>
        </p:blipFill>
        <p:spPr>
          <a:xfrm>
            <a:off x="935915" y="3218111"/>
            <a:ext cx="3436304" cy="2462253"/>
          </a:xfrm>
          <a:prstGeom prst="rect">
            <a:avLst/>
          </a:prstGeom>
          <a:effectLst>
            <a:glow rad="12700">
              <a:schemeClr val="accent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27E2DA-C8BB-46DA-B320-900B2F53D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15" y="2229232"/>
            <a:ext cx="1790317" cy="1790317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8C323B1-9C35-418E-A9E9-5F3B851356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64938" y="587204"/>
            <a:ext cx="2792210" cy="34323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8EC2D0-305D-433E-ADF8-01B6534EDFF4}"/>
              </a:ext>
            </a:extLst>
          </p:cNvPr>
          <p:cNvSpPr txBox="1"/>
          <p:nvPr/>
        </p:nvSpPr>
        <p:spPr>
          <a:xfrm>
            <a:off x="1727112" y="5557540"/>
            <a:ext cx="4454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Зоя на стол поставила вазу.</a:t>
            </a:r>
            <a:endParaRPr lang="ru-UA" sz="28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6A4F7D2-78FD-410D-947C-5E64C8462767}"/>
              </a:ext>
            </a:extLst>
          </p:cNvPr>
          <p:cNvSpPr txBox="1"/>
          <p:nvPr/>
        </p:nvSpPr>
        <p:spPr>
          <a:xfrm>
            <a:off x="1727112" y="5540925"/>
            <a:ext cx="4474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В вазе были розовые розы.</a:t>
            </a:r>
            <a:endParaRPr lang="ru-UA" sz="2800" b="1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DC507E7-6E2E-4D0B-B88A-4E25AD3CE8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055" y="1031841"/>
            <a:ext cx="1112686" cy="1112686"/>
          </a:xfrm>
          <a:prstGeom prst="rect">
            <a:avLst/>
          </a:prstGeom>
          <a:effectLst>
            <a:glow rad="25400">
              <a:schemeClr val="bg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FB3BD7C-3B89-4B02-99F4-059B5E825602}"/>
              </a:ext>
            </a:extLst>
          </p:cNvPr>
          <p:cNvSpPr txBox="1"/>
          <p:nvPr/>
        </p:nvSpPr>
        <p:spPr>
          <a:xfrm>
            <a:off x="1984450" y="5564549"/>
            <a:ext cx="3776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/>
              <a:t>На розы села стрекоза.</a:t>
            </a:r>
            <a:endParaRPr lang="ru-UA" sz="2800" b="1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7FDB58A-60E6-4D47-8432-24C40AC052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24" y="2346494"/>
            <a:ext cx="975671" cy="97567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0C7F4BF-7A0E-4ABA-846F-7B5FBDD9AECF}"/>
              </a:ext>
            </a:extLst>
          </p:cNvPr>
          <p:cNvSpPr txBox="1"/>
          <p:nvPr/>
        </p:nvSpPr>
        <p:spPr>
          <a:xfrm>
            <a:off x="1984450" y="5403509"/>
            <a:ext cx="39074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/>
              <a:t>Зоя зазвенела в звонок </a:t>
            </a:r>
          </a:p>
          <a:p>
            <a:pPr algn="ctr"/>
            <a:r>
              <a:rPr lang="ru-RU" sz="2800" b="1" dirty="0"/>
              <a:t>и стрекоза улетела.</a:t>
            </a:r>
            <a:endParaRPr lang="ru-UA" sz="2800" b="1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93060BEE-3A99-4FED-A870-0EA2EA5AD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3983" y="22010"/>
            <a:ext cx="651331" cy="60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подарок Рисунок 21">
            <a:extLst>
              <a:ext uri="{FF2B5EF4-FFF2-40B4-BE49-F238E27FC236}">
                <a16:creationId xmlns:a16="http://schemas.microsoft.com/office/drawing/2014/main" id="{B3371A99-23E0-472A-A63B-302192487DA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83950" y="5907622"/>
            <a:ext cx="700805" cy="75805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508E8FC-1662-4912-B5D5-5406128426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071" y="675692"/>
            <a:ext cx="5454059" cy="5454059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149754" y="2162779"/>
            <a:ext cx="29337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30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35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875E-6 -1.48148E-6 L -0.2819 -0.21504 " pathEditMode="relative" rAng="0" ptsTypes="AA">
                                      <p:cBhvr>
                                        <p:cTn id="7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2" y="-1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  <p:bldP spid="16" grpId="1"/>
      <p:bldP spid="17" grpId="0"/>
      <p:bldP spid="17" grpId="1"/>
      <p:bldP spid="20" grpId="0"/>
      <p:bldP spid="20" grpId="1"/>
      <p:bldP spid="23" grpId="0"/>
      <p:bldP spid="23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3</cp:revision>
  <dcterms:created xsi:type="dcterms:W3CDTF">2024-08-29T21:31:48Z</dcterms:created>
  <dcterms:modified xsi:type="dcterms:W3CDTF">2024-08-29T22:02:17Z</dcterms:modified>
</cp:coreProperties>
</file>