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8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01D9A-2A09-420E-AA1A-349C553F08EC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3549C-A557-430C-8391-FA20F8BFAA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331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318805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69FF6A-5C92-2DDD-88F9-0542F387F6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ADE3B4D-0595-DC90-3A31-E15B620C70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F42F394-AAB9-4140-2F28-9693259BC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2F80-5E69-42D5-984D-024C17D24E91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826FB58-228A-4D85-4A79-CD58AFA52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8051A12-D02A-B0E9-BDCE-BF58663AA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F77BD-BE2F-476D-8415-31CE9FB45D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102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CDEB4-EF9D-C674-0791-2BBB0848A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0BB94E9-E577-BE9D-D92C-2A2A654152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B0D7428-BE19-6F44-19FD-E7B6BD0E9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2F80-5E69-42D5-984D-024C17D24E91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4B21BCE-A63B-A0ED-2F57-31BE36AB9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9E19074-657E-A183-06B5-66C7BFE75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F77BD-BE2F-476D-8415-31CE9FB45D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947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CA004D6-8DC7-DF68-D36E-2846CDD089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518AAD8-719D-9384-8F14-B8170A68C2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C332ED6-4585-896C-44EF-367A59CAD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2F80-5E69-42D5-984D-024C17D24E91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5B876BE-6B3B-48E2-63E0-DA7483046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265E36B-3BA9-1AA8-3A05-368C8D457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F77BD-BE2F-476D-8415-31CE9FB45D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086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 rtlCol="0"/>
          <a:lstStyle/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41700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086A1F-A83D-303A-AE8C-549A45751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9976863-D52E-EB52-2A15-BC75B7A08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B71ECB6-C7B9-29A8-00E2-38764D075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2F80-5E69-42D5-984D-024C17D24E91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54CC704-1481-D5D3-7C10-0F79013EB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3203B1D-7554-DF69-481B-7CF85D248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F77BD-BE2F-476D-8415-31CE9FB45D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926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E99717-2183-EA6A-8313-ADD70A9E0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4F7855A-D85F-5BEE-8954-67273B5D5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3C1F117-A942-9583-13FE-925BA61AB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2F80-5E69-42D5-984D-024C17D24E91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914F8B4-1E42-D773-D81B-EE624937E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E568318-9108-581C-196D-5E4073200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F77BD-BE2F-476D-8415-31CE9FB45D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680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3679A4-CDCE-34F8-09B8-0931D7BC0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287355A-7F57-AD93-4A00-0B77BA590C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D48E618-C82E-6ECA-0A41-D6BD6BB87E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430A8E5-B56D-DE73-317B-0F8940E98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2F80-5E69-42D5-984D-024C17D24E91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7E9C979-AE57-D357-D5FA-8E153358B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BB4E3DB-2E95-1EFF-BE17-CFA2AEA02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F77BD-BE2F-476D-8415-31CE9FB45D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249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A583FB-5CA2-FC14-80B7-5E36B03F0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78C6FD5-3E48-AF3A-E607-7A5ED2BF2A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0BDD901-430C-B969-EF26-0D4432C7E3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9524382-1119-F3D0-1A7E-57A229AA93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5A6F5228-8E02-27FC-5049-946A168819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E4D536A-F1CC-A589-0584-1DAF3ECA7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2F80-5E69-42D5-984D-024C17D24E91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411A85B2-6A46-A9B8-1341-B7CEBCE53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3361DAE-60BF-DD97-BA90-34FC4AACD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F77BD-BE2F-476D-8415-31CE9FB45D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399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20E0C-7832-B4BD-F488-367374FBA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CDD7C27-2CAA-82C0-1DF7-D90CD9D7E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2F80-5E69-42D5-984D-024C17D24E91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1AD7531-2445-6BB7-8DCA-A98283922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71EE2501-0A0E-4D60-E133-81181689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F77BD-BE2F-476D-8415-31CE9FB45D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049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28664197-CC83-D9EE-E8A5-967F2120E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2F80-5E69-42D5-984D-024C17D24E91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267AF45-F71C-448B-251D-33A18F897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A199D99-E7A8-71D7-9CBB-EBCBD3C7D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F77BD-BE2F-476D-8415-31CE9FB45D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032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FC4694-76B2-5429-1E84-A0FDFEF5E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E0B5502-20A1-C84B-5DA6-3E71A315D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C6B2F40-51BA-AF85-6501-9C278C714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14F2DAA-39F5-A6FE-C7CC-2CB594B61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2F80-5E69-42D5-984D-024C17D24E91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5D2E62F-F76E-1CC1-3DFB-387924987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2CEA0EB-3C55-0BED-3F2E-2A469785D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F77BD-BE2F-476D-8415-31CE9FB45D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783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A59F5C-6B0C-8077-F407-2755297BC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7938BC1-F0CA-4628-5FFD-1F0634A588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4B2F574-FADA-685A-8C90-648CC38E17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995B026-4E20-910A-8512-8CF1F51BF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2F80-5E69-42D5-984D-024C17D24E91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54779AB-2BCF-262C-2ACE-5748B78CA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AB6DBC2-5F44-2E13-4DAD-7473E616C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F77BD-BE2F-476D-8415-31CE9FB45D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75334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E5323122-745A-1E4C-4273-19D8E1C0E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AF6E4A8-8EC2-3DE2-87B8-232D96D31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9E159EE-1A73-98BA-03A6-6CCC29BA10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722F80-5E69-42D5-984D-024C17D24E91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E234DD4-D49A-5D2C-1F0D-D79A5A2366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5EA379D-EEC0-875D-3142-E14D6FF6D0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1F77BD-BE2F-476D-8415-31CE9FB45D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542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sv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Крестики нолики фон - 72 фото">
            <a:extLst>
              <a:ext uri="{FF2B5EF4-FFF2-40B4-BE49-F238E27FC236}">
                <a16:creationId xmlns:a16="http://schemas.microsoft.com/office/drawing/2014/main" id="{6B1896AF-0243-32FB-4AA8-D26EBBB1A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88" y="434675"/>
            <a:ext cx="6251951" cy="625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Изображение выглядит как рисунок, зарисовка, растение, лист&#10;&#10;Автоматически созданное описание">
            <a:extLst>
              <a:ext uri="{FF2B5EF4-FFF2-40B4-BE49-F238E27FC236}">
                <a16:creationId xmlns:a16="http://schemas.microsoft.com/office/drawing/2014/main" id="{F2238A36-7B2B-B187-F608-EDEBCCE567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122" y="809594"/>
            <a:ext cx="1473200" cy="1473200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инструмент, щетка&#10;&#10;Автоматически созданное описание">
            <a:extLst>
              <a:ext uri="{FF2B5EF4-FFF2-40B4-BE49-F238E27FC236}">
                <a16:creationId xmlns:a16="http://schemas.microsoft.com/office/drawing/2014/main" id="{1C165E6B-23EF-3029-C343-0E4FB38F72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152" y="736600"/>
            <a:ext cx="1844908" cy="1619189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латы, эмблема, символ, щит&#10;&#10;Автоматически созданное описание">
            <a:extLst>
              <a:ext uri="{FF2B5EF4-FFF2-40B4-BE49-F238E27FC236}">
                <a16:creationId xmlns:a16="http://schemas.microsoft.com/office/drawing/2014/main" id="{C26DAE72-65DB-878A-35BD-0C7B80FB90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045" y="767385"/>
            <a:ext cx="1600449" cy="160044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инструмент, щетка&#10;&#10;Автоматически созданное описание">
            <a:extLst>
              <a:ext uri="{FF2B5EF4-FFF2-40B4-BE49-F238E27FC236}">
                <a16:creationId xmlns:a16="http://schemas.microsoft.com/office/drawing/2014/main" id="{BEAE8C3C-0FB2-2BB5-A4F6-E2EF4152F6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220" y="2699231"/>
            <a:ext cx="1844908" cy="1619189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латы, эмблема, символ, щит&#10;&#10;Автоматически созданное описание">
            <a:extLst>
              <a:ext uri="{FF2B5EF4-FFF2-40B4-BE49-F238E27FC236}">
                <a16:creationId xmlns:a16="http://schemas.microsoft.com/office/drawing/2014/main" id="{DD62AB17-7E6F-6856-1A2E-A91EBE14FB5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51" y="2801103"/>
            <a:ext cx="1600449" cy="160044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рисунок, зарисовка, растение, лист&#10;&#10;Автоматически созданное описание">
            <a:extLst>
              <a:ext uri="{FF2B5EF4-FFF2-40B4-BE49-F238E27FC236}">
                <a16:creationId xmlns:a16="http://schemas.microsoft.com/office/drawing/2014/main" id="{5CF247EB-97E5-C42F-AED2-D869745D2C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631" y="4913606"/>
            <a:ext cx="1473200" cy="1473200"/>
          </a:xfrm>
          <a:prstGeom prst="rect">
            <a:avLst/>
          </a:prstGeom>
        </p:spPr>
      </p:pic>
      <p:pic>
        <p:nvPicPr>
          <p:cNvPr id="28" name="Рисунок 27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828A8C8B-3737-DEAE-0D9A-30D1D585D20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390745" y="2609126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9" name="Рисунок 28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A66320CE-5FA0-D740-5769-2BC1763E05B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12137" y="4647876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0" name="Рисунок 29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A7E27087-2B89-15AB-3EC0-40384DEB04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426220" y="4647876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1" name="Рисунок 30" descr="Изображение выглядит как рисунок, зарисовка, растение, лист&#10;&#10;Автоматически созданное описание">
            <a:extLst>
              <a:ext uri="{FF2B5EF4-FFF2-40B4-BE49-F238E27FC236}">
                <a16:creationId xmlns:a16="http://schemas.microsoft.com/office/drawing/2014/main" id="{50F7D90A-C8F0-650E-7517-E7F9FC9DAB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294" y="2864727"/>
            <a:ext cx="1473200" cy="1473200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латы, эмблема, символ, щит&#10;&#10;Автоматически созданное описание">
            <a:extLst>
              <a:ext uri="{FF2B5EF4-FFF2-40B4-BE49-F238E27FC236}">
                <a16:creationId xmlns:a16="http://schemas.microsoft.com/office/drawing/2014/main" id="{B795A734-81A1-EF16-6D53-BAF0658C19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491" y="4833197"/>
            <a:ext cx="1600449" cy="160044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инструмент, щетка&#10;&#10;Автоматически созданное описание">
            <a:extLst>
              <a:ext uri="{FF2B5EF4-FFF2-40B4-BE49-F238E27FC236}">
                <a16:creationId xmlns:a16="http://schemas.microsoft.com/office/drawing/2014/main" id="{8BA49517-9FB1-3789-DD65-73FB8C5C61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874" y="4799133"/>
            <a:ext cx="1844908" cy="1619189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1BA4C1A-E580-CC30-9BEC-1270EFFF5C1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" y="163773"/>
            <a:ext cx="854763" cy="73967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ED78241A-8B6D-F1E5-D07B-37FEE1F2C9E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864" y="1832088"/>
            <a:ext cx="3392417" cy="3457123"/>
          </a:xfrm>
          <a:prstGeom prst="rect">
            <a:avLst/>
          </a:prstGeom>
        </p:spPr>
      </p:pic>
      <p:pic>
        <p:nvPicPr>
          <p:cNvPr id="36" name="Picture 35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144" y="2360707"/>
            <a:ext cx="4076699" cy="407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866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4E3DE01-DB8A-490D-9035-BF6B1053031E}"/>
</file>

<file path=customXml/itemProps2.xml><?xml version="1.0" encoding="utf-8"?>
<ds:datastoreItem xmlns:ds="http://schemas.openxmlformats.org/officeDocument/2006/customXml" ds:itemID="{33075EAD-4E72-4F23-A994-AAA7D4BA82C4}"/>
</file>

<file path=customXml/itemProps3.xml><?xml version="1.0" encoding="utf-8"?>
<ds:datastoreItem xmlns:ds="http://schemas.openxmlformats.org/officeDocument/2006/customXml" ds:itemID="{8BFEB446-C2A2-42FF-895E-D80C8D1D8923}"/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3</cp:revision>
  <dcterms:created xsi:type="dcterms:W3CDTF">2024-04-19T12:41:58Z</dcterms:created>
  <dcterms:modified xsi:type="dcterms:W3CDTF">2024-12-29T10:51:07Z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