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EC9DF-7F0F-4C99-B2B4-72CED43DDD07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807EC-4BA8-4A23-BF03-A5F1A62442E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1436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807EC-4BA8-4A23-BF03-A5F1A62442E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4467425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41C6C-9E0F-4D86-A081-7BBA600F5F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901529-5EDD-4439-8526-67C2F8D642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09D90E-78FD-45EA-8FA8-5A7E79B7E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0369-E0EE-4524-8898-D42DCA4E8417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5FAFBA-824B-44B3-9F85-879001520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D98CC1-61C5-4885-A67A-DFDC3C357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3826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B8B53D-2993-4B79-B3A3-ABFC21ADB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E5C1AE-7420-4F9B-B587-3F2AFDA9C6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BAA721-8F1C-44A0-842A-069E42536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0369-E0EE-4524-8898-D42DCA4E8417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A3DE6E-93B4-499B-912D-9577C31EC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5E5C1C-63C7-42AB-A079-A42D9499C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06100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CA754E2-AA90-4362-9BC1-2D2DD43893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AB6BFA-A982-4456-9611-4B7960DACC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DDEA4E-2322-49C8-98F3-B46DFBB56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0369-E0EE-4524-8898-D42DCA4E8417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7827AD-5A69-4749-BCB8-ACA785B6C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FE4DA5-12DF-4936-9131-B8AB40E28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8598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0E4E1-C5DD-46CA-9D7B-3BEF30361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858AE0-F48E-4F06-B632-B7B957E20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143C2A-8263-4352-BBD6-C27E5568A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0369-E0EE-4524-8898-D42DCA4E8417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52751F-B45B-47BF-B515-6DDEFBDB7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FCBE0E-007C-4EF2-BEE9-346F9E7AB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4516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CD4B12-6FE7-4B6A-995B-0F84C1666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54807F-106F-478C-9EE5-6BD83B3AB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328605-5F64-4893-9984-3E6E28B30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0369-E0EE-4524-8898-D42DCA4E8417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3BC96F-E330-4AD3-BBE3-F2E0B04FB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D46201-E3B9-4911-818C-629C0C6C7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3909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080A6E-789F-4A18-84B5-67107B0D1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FF2E2B-1201-4D6F-9025-77D2CEA699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F6A628-6274-4F0C-8DC8-D11A3F760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FEEF27-6E25-4B66-B8CB-E30584CBB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0369-E0EE-4524-8898-D42DCA4E8417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E7F3AE-4902-45F2-89D1-F3DF84CCC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9085F8-A01C-48E7-8D85-9909EFCA3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3335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C4F59-1C89-4A0B-8EDC-B0F655A74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11EBF3-A993-4797-96DA-EC90D1955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24685D-6AA1-450E-BB12-58F116BBB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FCB8AF7-AD1D-44D6-AD72-B6C8FC7215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24058B3-AEC9-4695-AFAA-0B33E31E5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5FF5DB9-058F-4FAE-BCC3-92A60CF2C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0369-E0EE-4524-8898-D42DCA4E8417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5D04CC3-62A6-4BFF-BA31-30D45BD12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FB8D21-A4FA-4F07-BF5B-2324A1B5B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9762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551CC-D7B7-46E8-9667-606606236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8519843-BE28-435B-9DD5-09BB5A2DE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0369-E0EE-4524-8898-D42DCA4E8417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E7ECF53-92A5-4682-BEB2-F79404B2E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57D5867-3DFF-47F2-BCD7-68DEF74A3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53107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EC5C436-D6EC-4D05-95C4-951FAEF7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0369-E0EE-4524-8898-D42DCA4E8417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30C03B9-C3B9-47F5-A72B-86CD58B1C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7F345E-16FD-49A1-8609-C11A458E6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4946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4ACCD4-D382-415C-A348-8579E6E67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824FA8-9B9A-4009-8F8A-DC99817F5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3DD511-D868-4711-ABD4-C8C371BFC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2A2DC0-FF08-485A-8F43-35B93501A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0369-E0EE-4524-8898-D42DCA4E8417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54C37A-57D4-477F-B915-D8026B406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86186E-60A6-40FC-BF24-6E24DFC71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3030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D52835-66E1-4879-AA34-1CA3A1E80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0F0B310-F542-42AD-89DF-EE26FE282A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ADF5593-D78F-4CE2-A7B5-16238B47E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76522D-C614-4417-9487-0D27560EB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0369-E0EE-4524-8898-D42DCA4E8417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B3AE4D-16B4-4F24-958C-9B170C11B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88479-4015-47F0-8ED7-DB45FED40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481250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05F9F8-43C4-40B8-87D1-8DE3AE3CE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8ABF7B-2485-42B2-84CD-9FF5F3B93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A65ABD-F003-4A69-9AA4-CD39FCB2E2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70369-E0EE-4524-8898-D42DCA4E8417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A4D061-E935-4CD9-86DA-24FFD35370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4A5136-30E9-4A97-AE76-ED3DE0F29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6607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microsoft.com/office/2007/relationships/hdphoto" Target="../media/hdphoto3.wdp"/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openxmlformats.org/officeDocument/2006/relationships/image" Target="../media/image18.png"/><Relationship Id="rId24" Type="http://schemas.openxmlformats.org/officeDocument/2006/relationships/image" Target="../media/image19.png"/><Relationship Id="rId2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1E1EA8F-1646-4946-8CDF-18B27917C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F0922A7-9BD1-4A2C-8832-024A0B0C92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475" b="87057" l="27128" r="71986">
                        <a14:foregroundMark x1="31206" y1="13652" x2="30319" y2="13652"/>
                        <a14:foregroundMark x1="54433" y1="85993" x2="52482" y2="87057"/>
                      </a14:backgroundRemoval>
                    </a14:imgEffect>
                  </a14:imgLayer>
                </a14:imgProps>
              </a:ext>
            </a:extLst>
          </a:blip>
          <a:srcRect l="21631" t="7060" r="22150" b="6699"/>
          <a:stretch/>
        </p:blipFill>
        <p:spPr>
          <a:xfrm>
            <a:off x="7183020" y="3184678"/>
            <a:ext cx="1827691" cy="2803755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BD3F950-352A-4CC9-B404-771636FFA8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475" b="87057" l="27128" r="71986">
                        <a14:foregroundMark x1="31206" y1="13652" x2="30319" y2="13652"/>
                        <a14:foregroundMark x1="54433" y1="85993" x2="52482" y2="87057"/>
                      </a14:backgroundRemoval>
                    </a14:imgEffect>
                  </a14:imgLayer>
                </a14:imgProps>
              </a:ext>
            </a:extLst>
          </a:blip>
          <a:srcRect l="21631" t="7060" r="22150" b="6699"/>
          <a:stretch/>
        </p:blipFill>
        <p:spPr>
          <a:xfrm>
            <a:off x="4965105" y="3184678"/>
            <a:ext cx="1827691" cy="2803755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1BE7E33-9639-453B-9016-70D1CD2A1A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475" b="87057" l="27128" r="71986">
                        <a14:foregroundMark x1="31206" y1="13652" x2="30319" y2="13652"/>
                        <a14:foregroundMark x1="54433" y1="85993" x2="52482" y2="87057"/>
                      </a14:backgroundRemoval>
                    </a14:imgEffect>
                  </a14:imgLayer>
                </a14:imgProps>
              </a:ext>
            </a:extLst>
          </a:blip>
          <a:srcRect l="21631" t="7060" r="22150" b="6699"/>
          <a:stretch/>
        </p:blipFill>
        <p:spPr>
          <a:xfrm>
            <a:off x="2747190" y="3184678"/>
            <a:ext cx="1827691" cy="2803755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5372D0-0702-4EEB-8351-AAD83DC60ED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38" b="32217" l="1064" r="48759">
                        <a14:foregroundMark x1="21454" y1="1435" x2="21986" y2="1276"/>
                        <a14:foregroundMark x1="19681" y1="1435" x2="15957" y2="2552"/>
                        <a14:foregroundMark x1="12234" y1="4306" x2="10993" y2="5263"/>
                        <a14:foregroundMark x1="6206" y1="10526" x2="4787" y2="12440"/>
                        <a14:foregroundMark x1="4433" y1="24242" x2="3369" y2="24721"/>
                        <a14:foregroundMark x1="2128" y1="25678" x2="1241" y2="28070"/>
                        <a14:foregroundMark x1="2128" y1="30144" x2="3191" y2="31579"/>
                        <a14:foregroundMark x1="6206" y1="32217" x2="10816" y2="31419"/>
                        <a14:foregroundMark x1="15248" y1="30941" x2="17553" y2="31260"/>
                        <a14:foregroundMark x1="21277" y1="31419" x2="24468" y2="30941"/>
                        <a14:foregroundMark x1="24645" y1="30781" x2="24645" y2="30781"/>
                        <a14:foregroundMark x1="26064" y1="30463" x2="27660" y2="31100"/>
                        <a14:foregroundMark x1="32270" y1="30781" x2="33156" y2="31100"/>
                        <a14:foregroundMark x1="37589" y1="32217" x2="39007" y2="31738"/>
                        <a14:foregroundMark x1="42553" y1="30781" x2="44858" y2="31579"/>
                        <a14:foregroundMark x1="47695" y1="30463" x2="48404" y2="27592"/>
                        <a14:foregroundMark x1="48582" y1="26156" x2="48582" y2="25997"/>
                        <a14:foregroundMark x1="48582" y1="25837" x2="48759" y2="29506"/>
                        <a14:foregroundMark x1="45745" y1="17703" x2="44681" y2="13238"/>
                        <a14:foregroundMark x1="41844" y1="8772" x2="40071" y2="6380"/>
                        <a14:foregroundMark x1="35284" y1="3190" x2="32624" y2="2233"/>
                        <a14:foregroundMark x1="29610" y1="957" x2="27305" y2="638"/>
                        <a14:foregroundMark x1="26596" y1="638" x2="23936" y2="638"/>
                      </a14:backgroundRemoval>
                    </a14:imgEffect>
                  </a14:imgLayer>
                </a14:imgProps>
              </a:ext>
            </a:extLst>
          </a:blip>
          <a:srcRect r="49867" b="64601"/>
          <a:stretch/>
        </p:blipFill>
        <p:spPr>
          <a:xfrm>
            <a:off x="9442680" y="1301870"/>
            <a:ext cx="1966425" cy="1543586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A561F76A-44C8-4F7F-B782-9AE0652B3B6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0" b="32308" l="50700" r="98756">
                        <a14:foregroundMark x1="51788" y1="29231" x2="51788" y2="29231"/>
                        <a14:foregroundMark x1="75428" y1="1678" x2="76983" y2="2378"/>
                        <a14:foregroundMark x1="97356" y1="27692" x2="97356" y2="27692"/>
                        <a14:foregroundMark x1="97667" y1="27972" x2="97667" y2="27972"/>
                        <a14:foregroundMark x1="77760" y1="31329" x2="78072" y2="32028"/>
                        <a14:foregroundMark x1="53655" y1="31888" x2="53655" y2="31888"/>
                        <a14:foregroundMark x1="64386" y1="31608" x2="62986" y2="31608"/>
                        <a14:foregroundMark x1="60342" y1="30629" x2="57076" y2="30909"/>
                        <a14:foregroundMark x1="55521" y1="11189" x2="57698" y2="8951"/>
                        <a14:foregroundMark x1="62830" y1="3636" x2="67341" y2="2657"/>
                        <a14:foregroundMark x1="73561" y1="1259" x2="75117" y2="2657"/>
                        <a14:foregroundMark x1="83359" y1="2657" x2="88180" y2="5315"/>
                        <a14:foregroundMark x1="91446" y1="8671" x2="92846" y2="13566"/>
                        <a14:foregroundMark x1="94868" y1="14545" x2="94401" y2="12587"/>
                        <a14:foregroundMark x1="93002" y1="10350" x2="89269" y2="6713"/>
                        <a14:foregroundMark x1="86159" y1="3217" x2="80249" y2="1958"/>
                        <a14:foregroundMark x1="77449" y1="559" x2="73250" y2="559"/>
                        <a14:foregroundMark x1="58787" y1="6573" x2="61120" y2="5594"/>
                        <a14:foregroundMark x1="55832" y1="24615" x2="54743" y2="22657"/>
                        <a14:foregroundMark x1="68118" y1="30909" x2="68118" y2="30909"/>
                        <a14:foregroundMark x1="90669" y1="30909" x2="89269" y2="30210"/>
                        <a14:foregroundMark x1="97823" y1="29510" x2="98134" y2="29510"/>
                        <a14:foregroundMark x1="98911" y1="29510" x2="98911" y2="29510"/>
                        <a14:foregroundMark x1="93935" y1="23357" x2="94401" y2="24196"/>
                        <a14:foregroundMark x1="95490" y1="22238" x2="95490" y2="15944"/>
                        <a14:foregroundMark x1="94401" y1="10909" x2="93624" y2="10629"/>
                        <a14:foregroundMark x1="91757" y1="7552" x2="88491" y2="5315"/>
                        <a14:foregroundMark x1="72628" y1="31888" x2="68896" y2="31888"/>
                        <a14:foregroundMark x1="67030" y1="30350" x2="65474" y2="31189"/>
                        <a14:foregroundMark x1="57698" y1="31189" x2="60342" y2="31189"/>
                        <a14:foregroundMark x1="51011" y1="27273" x2="52255" y2="27692"/>
                        <a14:foregroundMark x1="51477" y1="30350" x2="51477" y2="31608"/>
                        <a14:foregroundMark x1="87714" y1="32308" x2="85537" y2="32028"/>
                        <a14:foregroundMark x1="97823" y1="31189" x2="98445" y2="29510"/>
                        <a14:foregroundMark x1="53344" y1="15944" x2="55054" y2="14685"/>
                        <a14:foregroundMark x1="50700" y1="27972" x2="50700" y2="27972"/>
                      </a14:backgroundRemoval>
                    </a14:imgEffect>
                  </a14:imgLayer>
                </a14:imgProps>
              </a:ext>
            </a:extLst>
          </a:blip>
          <a:srcRect l="48612" b="64589"/>
          <a:stretch/>
        </p:blipFill>
        <p:spPr>
          <a:xfrm>
            <a:off x="9379602" y="1333915"/>
            <a:ext cx="2014434" cy="1543586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702DFA5-8334-48DF-BA49-960B723902B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3427" b="65734" l="51322" r="98756">
                        <a14:foregroundMark x1="52255" y1="59161" x2="51788" y2="60559"/>
                        <a14:foregroundMark x1="51477" y1="62657" x2="51633" y2="64196"/>
                        <a14:foregroundMark x1="51788" y1="60559" x2="51788" y2="59161"/>
                        <a14:foregroundMark x1="52411" y1="58182" x2="55988" y2="57063"/>
                        <a14:foregroundMark x1="79160" y1="34406" x2="80871" y2="35105"/>
                        <a14:foregroundMark x1="95645" y1="54545" x2="95645" y2="55804"/>
                        <a14:foregroundMark x1="97978" y1="60000" x2="98600" y2="60839"/>
                        <a14:foregroundMark x1="98756" y1="61678" x2="98911" y2="63077"/>
                        <a14:foregroundMark x1="90669" y1="65175" x2="90669" y2="64476"/>
                        <a14:foregroundMark x1="88180" y1="65734" x2="87403" y2="65594"/>
                        <a14:foregroundMark x1="81493" y1="64615" x2="81493" y2="64615"/>
                        <a14:foregroundMark x1="75428" y1="64476" x2="74961" y2="64056"/>
                        <a14:foregroundMark x1="68274" y1="64615" x2="68118" y2="64056"/>
                        <a14:foregroundMark x1="61120" y1="65734" x2="60809" y2="65594"/>
                        <a14:foregroundMark x1="63764" y1="36364" x2="61897" y2="37902"/>
                        <a14:foregroundMark x1="55988" y1="42937" x2="55988" y2="47972"/>
                        <a14:foregroundMark x1="74495" y1="34126" x2="73095" y2="34266"/>
                        <a14:foregroundMark x1="87403" y1="37343" x2="89114" y2="39161"/>
                        <a14:foregroundMark x1="94401" y1="45315" x2="94868" y2="46993"/>
                      </a14:backgroundRemoval>
                    </a14:imgEffect>
                  </a14:imgLayer>
                </a14:imgProps>
              </a:ext>
            </a:extLst>
          </a:blip>
          <a:srcRect l="48612" t="29699" r="-2169" b="30737"/>
          <a:stretch/>
        </p:blipFill>
        <p:spPr>
          <a:xfrm>
            <a:off x="9399508" y="1165738"/>
            <a:ext cx="2099460" cy="172460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FDF4B30-9EA4-441D-B467-FA782897814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4126" b="65455" l="1555" r="49145">
                        <a14:foregroundMark x1="12442" y1="36923" x2="12442" y2="36923"/>
                        <a14:foregroundMark x1="16485" y1="35664" x2="19285" y2="35524"/>
                        <a14:foregroundMark x1="24106" y1="34126" x2="27216" y2="34126"/>
                        <a14:foregroundMark x1="29082" y1="34825" x2="31882" y2="35664"/>
                        <a14:foregroundMark x1="34681" y1="36084" x2="36236" y2="37622"/>
                        <a14:foregroundMark x1="39347" y1="39441" x2="41369" y2="40699"/>
                        <a14:foregroundMark x1="42924" y1="41818" x2="43857" y2="43497"/>
                        <a14:foregroundMark x1="44946" y1="46434" x2="45568" y2="48671"/>
                        <a14:foregroundMark x1="46190" y1="51329" x2="46190" y2="52727"/>
                        <a14:foregroundMark x1="46034" y1="54545" x2="45723" y2="55804"/>
                        <a14:foregroundMark x1="45101" y1="57063" x2="45101" y2="57622"/>
                        <a14:foregroundMark x1="47278" y1="57902" x2="47745" y2="58182"/>
                        <a14:foregroundMark x1="48523" y1="59161" x2="49145" y2="60559"/>
                        <a14:foregroundMark x1="49145" y1="62098" x2="48989" y2="62937"/>
                        <a14:foregroundMark x1="46501" y1="64895" x2="44946" y2="65175"/>
                        <a14:foregroundMark x1="44479" y1="65175" x2="43857" y2="65175"/>
                        <a14:foregroundMark x1="42302" y1="64615" x2="40435" y2="64336"/>
                        <a14:foregroundMark x1="39658" y1="64056" x2="38725" y2="64476"/>
                        <a14:foregroundMark x1="35459" y1="65455" x2="33593" y2="64056"/>
                        <a14:foregroundMark x1="32193" y1="63916" x2="30793" y2="64476"/>
                        <a14:foregroundMark x1="1555" y1="59720" x2="1711" y2="61259"/>
                        <a14:foregroundMark x1="3110" y1="62657" x2="3733" y2="64056"/>
                      </a14:backgroundRemoval>
                    </a14:imgEffect>
                  </a14:imgLayer>
                </a14:imgProps>
              </a:ext>
            </a:extLst>
          </a:blip>
          <a:srcRect t="31216" r="46443" b="31149"/>
          <a:stretch/>
        </p:blipFill>
        <p:spPr>
          <a:xfrm>
            <a:off x="9453178" y="1249801"/>
            <a:ext cx="2099460" cy="164054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EC67A5C-E2AC-4D22-8F7B-B4702874F7D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7273" b="98741" l="1089" r="48834">
                        <a14:foregroundMark x1="10886" y1="71608" x2="13219" y2="70070"/>
                        <a14:foregroundMark x1="15397" y1="69231" x2="17729" y2="68951"/>
                        <a14:foregroundMark x1="21617" y1="68112" x2="23639" y2="68112"/>
                        <a14:foregroundMark x1="25972" y1="67552" x2="27683" y2="67832"/>
                        <a14:foregroundMark x1="7465" y1="74685" x2="6221" y2="76643"/>
                        <a14:foregroundMark x1="4510" y1="80420" x2="4510" y2="83916"/>
                        <a14:foregroundMark x1="4666" y1="87972" x2="4821" y2="90769"/>
                        <a14:foregroundMark x1="3110" y1="91329" x2="2022" y2="92448"/>
                        <a14:foregroundMark x1="1244" y1="94685" x2="1244" y2="97203"/>
                        <a14:foregroundMark x1="5288" y1="98881" x2="6998" y2="98881"/>
                        <a14:foregroundMark x1="9798" y1="97483" x2="10420" y2="97622"/>
                        <a14:foregroundMark x1="17574" y1="98182" x2="17574" y2="98182"/>
                        <a14:foregroundMark x1="17574" y1="97063" x2="18974" y2="98182"/>
                        <a14:foregroundMark x1="25039" y1="98042" x2="25972" y2="97483"/>
                        <a14:foregroundMark x1="33904" y1="97622" x2="31104" y2="97483"/>
                        <a14:foregroundMark x1="40591" y1="97203" x2="40591" y2="98182"/>
                        <a14:foregroundMark x1="46501" y1="96224" x2="46501" y2="96224"/>
                        <a14:foregroundMark x1="48834" y1="93287" x2="48834" y2="94266"/>
                      </a14:backgroundRemoval>
                    </a14:imgEffect>
                  </a14:imgLayer>
                </a14:imgProps>
              </a:ext>
            </a:extLst>
          </a:blip>
          <a:srcRect t="63759" r="48113"/>
          <a:stretch/>
        </p:blipFill>
        <p:spPr>
          <a:xfrm>
            <a:off x="9436030" y="1194762"/>
            <a:ext cx="2034001" cy="1579729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B46CC310-865D-4446-8B4F-9428B0890A7B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8392" b="98462" l="50700" r="99378">
                        <a14:foregroundMark x1="50700" y1="94825" x2="50700" y2="94825"/>
                        <a14:foregroundMark x1="55677" y1="98462" x2="55677" y2="98462"/>
                        <a14:foregroundMark x1="56299" y1="98601" x2="56299" y2="98601"/>
                        <a14:foregroundMark x1="99378" y1="94825" x2="99378" y2="94825"/>
                      </a14:backgroundRemoval>
                    </a14:imgEffect>
                  </a14:imgLayer>
                </a14:imgProps>
              </a:ext>
            </a:extLst>
          </a:blip>
          <a:srcRect l="48612" t="65049"/>
          <a:stretch/>
        </p:blipFill>
        <p:spPr>
          <a:xfrm>
            <a:off x="9387136" y="1285169"/>
            <a:ext cx="2014435" cy="1523526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64A77706-C595-4698-B181-6DE84095251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7273" b="98741" l="1089" r="48834">
                        <a14:foregroundMark x1="10886" y1="71608" x2="13219" y2="70070"/>
                        <a14:foregroundMark x1="15397" y1="69231" x2="17729" y2="68951"/>
                        <a14:foregroundMark x1="21617" y1="68112" x2="23639" y2="68112"/>
                        <a14:foregroundMark x1="25972" y1="67552" x2="27683" y2="67832"/>
                        <a14:foregroundMark x1="7465" y1="74685" x2="6221" y2="76643"/>
                        <a14:foregroundMark x1="4510" y1="80420" x2="4510" y2="83916"/>
                        <a14:foregroundMark x1="4666" y1="87972" x2="4821" y2="90769"/>
                        <a14:foregroundMark x1="3110" y1="91329" x2="2022" y2="92448"/>
                        <a14:foregroundMark x1="1244" y1="94685" x2="1244" y2="97203"/>
                        <a14:foregroundMark x1="5288" y1="98881" x2="6998" y2="98881"/>
                        <a14:foregroundMark x1="9798" y1="97483" x2="10420" y2="97622"/>
                        <a14:foregroundMark x1="17574" y1="98182" x2="17574" y2="98182"/>
                        <a14:foregroundMark x1="17574" y1="97063" x2="18974" y2="98182"/>
                        <a14:foregroundMark x1="25039" y1="98042" x2="25972" y2="97483"/>
                        <a14:foregroundMark x1="33904" y1="97622" x2="31104" y2="97483"/>
                        <a14:foregroundMark x1="40591" y1="97203" x2="40591" y2="98182"/>
                        <a14:foregroundMark x1="46501" y1="96224" x2="46501" y2="96224"/>
                        <a14:foregroundMark x1="48834" y1="93287" x2="48834" y2="94266"/>
                      </a14:backgroundRemoval>
                    </a14:imgEffect>
                  </a14:imgLayer>
                </a14:imgProps>
              </a:ext>
            </a:extLst>
          </a:blip>
          <a:srcRect t="63759" r="48113"/>
          <a:stretch/>
        </p:blipFill>
        <p:spPr>
          <a:xfrm>
            <a:off x="9444604" y="1194762"/>
            <a:ext cx="2034001" cy="1579729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04F156CA-8996-4BEB-BEE9-1ADC10E688C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38" b="32217" l="1064" r="48759">
                        <a14:foregroundMark x1="21454" y1="1435" x2="21986" y2="1276"/>
                        <a14:foregroundMark x1="19681" y1="1435" x2="15957" y2="2552"/>
                        <a14:foregroundMark x1="12234" y1="4306" x2="10993" y2="5263"/>
                        <a14:foregroundMark x1="6206" y1="10526" x2="4787" y2="12440"/>
                        <a14:foregroundMark x1="4433" y1="24242" x2="3369" y2="24721"/>
                        <a14:foregroundMark x1="2128" y1="25678" x2="1241" y2="28070"/>
                        <a14:foregroundMark x1="2128" y1="30144" x2="3191" y2="31579"/>
                        <a14:foregroundMark x1="6206" y1="32217" x2="10816" y2="31419"/>
                        <a14:foregroundMark x1="15248" y1="30941" x2="17553" y2="31260"/>
                        <a14:foregroundMark x1="21277" y1="31419" x2="24468" y2="30941"/>
                        <a14:foregroundMark x1="24645" y1="30781" x2="24645" y2="30781"/>
                        <a14:foregroundMark x1="26064" y1="30463" x2="27660" y2="31100"/>
                        <a14:foregroundMark x1="32270" y1="30781" x2="33156" y2="31100"/>
                        <a14:foregroundMark x1="37589" y1="32217" x2="39007" y2="31738"/>
                        <a14:foregroundMark x1="42553" y1="30781" x2="44858" y2="31579"/>
                        <a14:foregroundMark x1="47695" y1="30463" x2="48404" y2="27592"/>
                        <a14:foregroundMark x1="48582" y1="26156" x2="48582" y2="25997"/>
                        <a14:foregroundMark x1="48582" y1="25837" x2="48759" y2="29506"/>
                        <a14:foregroundMark x1="45745" y1="17703" x2="44681" y2="13238"/>
                        <a14:foregroundMark x1="41844" y1="8772" x2="40071" y2="6380"/>
                        <a14:foregroundMark x1="35284" y1="3190" x2="32624" y2="2233"/>
                        <a14:foregroundMark x1="29610" y1="957" x2="27305" y2="638"/>
                        <a14:foregroundMark x1="26596" y1="638" x2="23936" y2="638"/>
                      </a14:backgroundRemoval>
                    </a14:imgEffect>
                  </a14:imgLayer>
                </a14:imgProps>
              </a:ext>
            </a:extLst>
          </a:blip>
          <a:srcRect r="49867" b="64601"/>
          <a:stretch/>
        </p:blipFill>
        <p:spPr>
          <a:xfrm>
            <a:off x="9444604" y="1333659"/>
            <a:ext cx="1966425" cy="154358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FA21A03-DF9E-4840-A8F0-9475124B70E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4126" b="65455" l="1555" r="49145">
                        <a14:foregroundMark x1="12442" y1="36923" x2="12442" y2="36923"/>
                        <a14:foregroundMark x1="16485" y1="35664" x2="19285" y2="35524"/>
                        <a14:foregroundMark x1="24106" y1="34126" x2="27216" y2="34126"/>
                        <a14:foregroundMark x1="29082" y1="34825" x2="31882" y2="35664"/>
                        <a14:foregroundMark x1="34681" y1="36084" x2="36236" y2="37622"/>
                        <a14:foregroundMark x1="39347" y1="39441" x2="41369" y2="40699"/>
                        <a14:foregroundMark x1="42924" y1="41818" x2="43857" y2="43497"/>
                        <a14:foregroundMark x1="44946" y1="46434" x2="45568" y2="48671"/>
                        <a14:foregroundMark x1="46190" y1="51329" x2="46190" y2="52727"/>
                        <a14:foregroundMark x1="46034" y1="54545" x2="45723" y2="55804"/>
                        <a14:foregroundMark x1="45101" y1="57063" x2="45101" y2="57622"/>
                        <a14:foregroundMark x1="47278" y1="57902" x2="47745" y2="58182"/>
                        <a14:foregroundMark x1="48523" y1="59161" x2="49145" y2="60559"/>
                        <a14:foregroundMark x1="49145" y1="62098" x2="48989" y2="62937"/>
                        <a14:foregroundMark x1="46501" y1="64895" x2="44946" y2="65175"/>
                        <a14:foregroundMark x1="44479" y1="65175" x2="43857" y2="65175"/>
                        <a14:foregroundMark x1="42302" y1="64615" x2="40435" y2="64336"/>
                        <a14:foregroundMark x1="39658" y1="64056" x2="38725" y2="64476"/>
                        <a14:foregroundMark x1="35459" y1="65455" x2="33593" y2="64056"/>
                        <a14:foregroundMark x1="32193" y1="63916" x2="30793" y2="64476"/>
                        <a14:foregroundMark x1="1555" y1="59720" x2="1711" y2="61259"/>
                        <a14:foregroundMark x1="3110" y1="62657" x2="3733" y2="64056"/>
                      </a14:backgroundRemoval>
                    </a14:imgEffect>
                  </a14:imgLayer>
                </a14:imgProps>
              </a:ext>
            </a:extLst>
          </a:blip>
          <a:srcRect t="31216" r="46443" b="31149"/>
          <a:stretch/>
        </p:blipFill>
        <p:spPr>
          <a:xfrm>
            <a:off x="9444604" y="1236703"/>
            <a:ext cx="2099460" cy="164054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940A0A-31C7-405B-85C5-D4E3AAA1F50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1" r="11901"/>
          <a:stretch/>
        </p:blipFill>
        <p:spPr>
          <a:xfrm>
            <a:off x="9010711" y="3285273"/>
            <a:ext cx="2798425" cy="358582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3F64E6D-E13A-46FE-AD5B-D2EEFCD6DA1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0621" y="1489453"/>
            <a:ext cx="1077174" cy="107717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D026C0FD-C2AD-4503-9A0C-B37098F522B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9362" y="1420276"/>
            <a:ext cx="1360764" cy="1360764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DA7535D3-0088-4AE0-A5DB-AFACF706980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7438" y="1406146"/>
            <a:ext cx="1280405" cy="128040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2F2811E-FEC6-4A4E-9B50-53BCC6D9550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13725" y="1495810"/>
            <a:ext cx="1097858" cy="110107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9D6EC2E-38E9-411D-B7BD-0277A6AFCA4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69571" y="1586542"/>
            <a:ext cx="1289413" cy="9670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B790B89E-091C-4ABC-BA61-F274F2BD0201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24" b="-3520"/>
          <a:stretch/>
        </p:blipFill>
        <p:spPr>
          <a:xfrm>
            <a:off x="9979102" y="1501499"/>
            <a:ext cx="1023266" cy="1147455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29722CF-0FC9-42C8-9CB8-5ECA661F013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90531" y="1316373"/>
            <a:ext cx="1346229" cy="1346229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0B3668BB-AF43-4CC8-BA84-63222646A6B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7243" y="1500534"/>
            <a:ext cx="1362883" cy="113907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2B971F03-D3F2-468E-8276-F1DCC0557BB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7306" y="1516569"/>
            <a:ext cx="1050058" cy="1050058"/>
          </a:xfrm>
          <a:prstGeom prst="rect">
            <a:avLst/>
          </a:prstGeom>
        </p:spPr>
      </p:pic>
      <p:pic>
        <p:nvPicPr>
          <p:cNvPr id="200" name="Picture 199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66120" y="2290714"/>
            <a:ext cx="2162175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5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-0.55638 0.13241 " pathEditMode="relative" rAng="0" ptsTypes="AA">
                                      <p:cBhvr>
                                        <p:cTn id="2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26" y="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44444E-6 L -0.36758 0.13334 " pathEditMode="relative" rAng="0" ptsTypes="AA">
                                      <p:cBhvr>
                                        <p:cTn id="44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85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85185E-6 L -0.19127 0.13912 " pathEditMode="relative" rAng="0" ptsTypes="AA">
                                      <p:cBhvr>
                                        <p:cTn id="65" dur="1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70" y="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5677 0.00394 " pathEditMode="relative" rAng="0" ptsTypes="AA">
                                      <p:cBhvr>
                                        <p:cTn id="86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39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36588 0.00625 " pathEditMode="relative" rAng="0" ptsTypes="AA">
                                      <p:cBhvr>
                                        <p:cTn id="107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94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19114 0.00278 " pathEditMode="relative" rAng="0" ptsTypes="AA">
                                      <p:cBhvr>
                                        <p:cTn id="128" dur="1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57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85185E-6 L -0.55494 -0.12037 " pathEditMode="relative" rAng="0" ptsTypes="AA">
                                      <p:cBhvr>
                                        <p:cTn id="149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47" y="-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36537 -0.12523 " pathEditMode="relative" rAng="0" ptsTypes="AA">
                                      <p:cBhvr>
                                        <p:cTn id="170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68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48148E-6 L -0.19141 -0.12408 " pathEditMode="relative" rAng="0" ptsTypes="AA">
                                      <p:cBhvr>
                                        <p:cTn id="191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70" y="-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1FBA82F-A61C-4A07-ACD5-3375CA48C9DC}"/>
</file>

<file path=customXml/itemProps2.xml><?xml version="1.0" encoding="utf-8"?>
<ds:datastoreItem xmlns:ds="http://schemas.openxmlformats.org/officeDocument/2006/customXml" ds:itemID="{951A1C39-B7AC-4152-810D-B52A93BAFAFB}"/>
</file>

<file path=customXml/itemProps3.xml><?xml version="1.0" encoding="utf-8"?>
<ds:datastoreItem xmlns:ds="http://schemas.openxmlformats.org/officeDocument/2006/customXml" ds:itemID="{298D1057-F844-45F9-8CB5-8873D1A54A5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пупкин валера</dc:creator>
  <cp:lastModifiedBy>Администратор</cp:lastModifiedBy>
  <cp:revision>72</cp:revision>
  <dcterms:created xsi:type="dcterms:W3CDTF">2024-01-13T20:25:58Z</dcterms:created>
  <dcterms:modified xsi:type="dcterms:W3CDTF">2024-12-26T19:08:37Z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