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44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42894E-1F90-04C7-939F-F91209CFF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41" y="360020"/>
            <a:ext cx="1561795" cy="17570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желтый, ведро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27505068-98A6-0FE1-9D2A-8C5E226B35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82" y="2516328"/>
            <a:ext cx="1765300" cy="176530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Натуральные продукты, производить, фрукт, Це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C89D25C-1779-C4A8-BB54-A85959BF6A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84" y="2603726"/>
            <a:ext cx="1778000" cy="177800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EA89DA25-0B7A-FA53-88BA-2CB62CFAAC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91" y="2603726"/>
            <a:ext cx="1726998" cy="172699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C37491D1-AA04-DEA6-F609-D89DC2796E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14" y="4657564"/>
            <a:ext cx="1891675" cy="189167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60FBB00F-76A4-7F61-D2C3-3658D83DFB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384" y="4774269"/>
            <a:ext cx="1701800" cy="170180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C673665F-3A17-598F-F282-3FF72552E5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901" y="4769770"/>
            <a:ext cx="1756787" cy="17567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09451" y="11372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4618A0-D190-41CC-A18D-2CAB39A58E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82" y="254637"/>
            <a:ext cx="1765300" cy="1765300"/>
          </a:xfrm>
          <a:prstGeom prst="rect">
            <a:avLst/>
          </a:prstGeom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733799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44D06F-AEFF-4A2A-A4EE-BB26A7007A95}"/>
</file>

<file path=customXml/itemProps2.xml><?xml version="1.0" encoding="utf-8"?>
<ds:datastoreItem xmlns:ds="http://schemas.openxmlformats.org/officeDocument/2006/customXml" ds:itemID="{C4A9A74E-8BDE-450A-8812-42E8C58EA756}"/>
</file>

<file path=customXml/itemProps3.xml><?xml version="1.0" encoding="utf-8"?>
<ds:datastoreItem xmlns:ds="http://schemas.openxmlformats.org/officeDocument/2006/customXml" ds:itemID="{BCDD83A1-12E2-4CAD-9EDC-60BB9EC54AD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4</cp:revision>
  <dcterms:created xsi:type="dcterms:W3CDTF">2025-01-16T19:37:51Z</dcterms:created>
  <dcterms:modified xsi:type="dcterms:W3CDTF">2025-02-01T09:55:08Z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