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2ACA69CF-5A39-461E-17A6-B795014E1B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53" y="4783885"/>
            <a:ext cx="1006474" cy="10064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F2EA2CA-1AEF-C937-D9C6-9BB1D5497D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0" y="980808"/>
            <a:ext cx="897210" cy="90570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5CAD1-2385-DD29-C451-4A8F5943B86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97" y="1846300"/>
            <a:ext cx="783850" cy="78385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79CE564-A976-5C9B-2267-7FD253763C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32" y="2893831"/>
            <a:ext cx="783850" cy="78385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65BCA9AB-BA4E-5BC8-4344-EC15E85590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9" y="1994592"/>
            <a:ext cx="897210" cy="9057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C9BA0958-F94A-6649-50D9-4C89AEC02E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06" y="3723736"/>
            <a:ext cx="1006474" cy="10064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24" y="368884"/>
            <a:ext cx="5342785" cy="5438192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19600" y="4487476"/>
            <a:ext cx="22479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2024-11-25T13:41:09Z</dcterms:modified>
</cp:coreProperties>
</file>