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67973-99B5-44A2-A161-9594F2F21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16D067-8F31-4B6B-9554-31352E29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F310B-6802-42D2-948E-0C0BAE43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75C6C2-D9A2-4A86-B12A-00D28959D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59D65-ADFE-438A-9636-FAF0E845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68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92B25-CEAD-4E81-B106-97EE5B1C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83841-F2EC-4CA8-A9AF-31BA1AFEF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718E0-C875-43A2-A889-EEC06A68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0E07E-D3F9-45B0-B845-45CBDBD5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A88BE-E121-4193-A180-C022C276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A08EAE8-C8DB-4971-9186-B36B1D4C9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76AAE9-EA4A-4D13-81E7-46624E11E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50FB5-A811-471A-AF48-A10759B17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F4357-DC0A-40CF-8143-86C73F4C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AFDEE-58E2-472C-BABC-09E6CF037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54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CFC89-CC59-4747-8196-18C7CD0D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F8E9B-C23D-4AE1-B7F9-0C708FD0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5035-93DB-4D42-AACC-9D6A093A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39007-D45A-448B-B618-E52D6FEE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1DCD8-0FBA-415F-9557-FB5E4623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86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012F-A7D6-4839-980F-B963F3B3F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C8805C-6287-4B2C-A532-3BA354D1F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C49F05-A674-426F-9147-0EC96F26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8C894-9BD4-4119-97E6-35A6732D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8085C-B707-4613-9BB8-D5306DBC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194FF-259D-48BD-A039-C9A49042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1B7C2F-F7F4-4F62-93D5-24FADC35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447BE3-7853-421A-BA15-CC6F690E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E280E8-C9C2-4C03-9E2D-C672C5D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1FFA9-48AC-48AD-8EB6-5F561947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56D08-D4B3-42B3-B4E7-9DE8669B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3ABEF-FCA8-484A-86DD-7AD79CF2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070FC-4667-4BBD-976E-6C1FECDEA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F8AFB-BBB0-4530-B25E-CAB49647C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8C4BBF6-13FC-4B5D-8B2E-341A84D71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C24AE3-1917-451E-8200-5BB363164A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A5579C-E4F4-405B-9533-DE5F623F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422BBF-BEF5-4258-BD13-51CE851D4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CCF291-78DA-4536-B4AA-13ECDB8B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8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A9FF9-CAF8-4552-872E-BCCD8B687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26B5B-CDCE-4D2E-BF67-6AE46CD31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B2EE8B-F2FE-40B5-8568-70E1E9F9A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2565FD-DD18-4AC5-9095-BEFBBF83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A9F8F4-0D0C-4E40-9B4F-4A7B530D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FE60A9-5156-47CE-8DA4-BE7866D6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BD19CB-ADD1-48DF-8745-D57580D5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66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F41F9-2663-49A4-862F-D459F118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DB1176-5C8B-464A-98E5-F1674244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CF31C-84C1-4D42-95C1-5D9C7E49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6C88BD-461A-405A-8513-EAC65EEE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955CF-CFF5-4FCD-AF96-79FA6D87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506535-D6F1-4763-A24D-8B87BBE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29DBD-4AC2-4E58-A262-6E1C7C3F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21DC74-E950-46B4-9A56-59CD92744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2EC2C-9FC4-4A28-8C16-37AA1B76A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EC33C1-1D3E-4C82-BDAD-280E7C14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1E904C-7C66-4786-8E28-78D71DFAD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918212-D6FF-47AD-AD60-0C20B0D6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067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B207A-F9D7-4F3B-8C6C-864E329A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7CBF2-BE3A-45E2-88B7-61D68BD62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1AEE-DCC2-4239-A16A-89025392A5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46D4F-F647-44F0-B118-67E4DC5B1EEC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C8D2E7-77B6-4343-8816-F1E347AE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7245E-2A08-4DDF-8930-1BA8AD6FA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EC4B8-7080-43CD-8D62-C54F67311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9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285145-CDB6-4E23-B483-BC7E6FA8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12225254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E3F91B-2E57-4B55-B72E-7417F0B31066}"/>
              </a:ext>
            </a:extLst>
          </p:cNvPr>
          <p:cNvSpPr/>
          <p:nvPr/>
        </p:nvSpPr>
        <p:spPr>
          <a:xfrm>
            <a:off x="351475" y="672418"/>
            <a:ext cx="8248238" cy="5604558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A35D1-E6E6-4FD7-8D16-6052718A8A83}"/>
              </a:ext>
            </a:extLst>
          </p:cNvPr>
          <p:cNvSpPr txBox="1"/>
          <p:nvPr/>
        </p:nvSpPr>
        <p:spPr>
          <a:xfrm>
            <a:off x="351475" y="1173488"/>
            <a:ext cx="888188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День нарождения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           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був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день нарождения. На свято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запросив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своїх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друзів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         ,             ,            та           .          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приготував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частування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соковиті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,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святковий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,  а на десерт -          .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Друзі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подарували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подарунки.         принесла красиві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подарував  різнокольорові         .            вручила                   , а        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подарував               .            був дуже радий подарункам. </a:t>
            </a:r>
          </a:p>
          <a:p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FDB5DB-0BCB-49E6-AA22-58EFD6102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45" y="2931594"/>
            <a:ext cx="834871" cy="8348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E457BFA-112A-4E68-94CE-35D91C45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72" y="2895109"/>
            <a:ext cx="837986" cy="85289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F16B80D-6964-47D0-ABCD-84DDEF812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93" y="2818386"/>
            <a:ext cx="981342" cy="9813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BE969293-B34A-4119-825E-D201744C75A6}"/>
              </a:ext>
            </a:extLst>
          </p:cNvPr>
          <p:cNvGrpSpPr/>
          <p:nvPr/>
        </p:nvGrpSpPr>
        <p:grpSpPr>
          <a:xfrm>
            <a:off x="7286348" y="3381490"/>
            <a:ext cx="1249995" cy="1063102"/>
            <a:chOff x="5786338" y="3506697"/>
            <a:chExt cx="1798349" cy="1333000"/>
          </a:xfrm>
          <a:effectLst>
            <a:glow rad="127000">
              <a:schemeClr val="bg1"/>
            </a:glow>
          </a:effectLst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534031B6-3DF7-48DF-B50E-CE21E175C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09648" flipH="1">
              <a:off x="6504687" y="3576958"/>
              <a:ext cx="1080000" cy="108000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9EF1A884-4012-4CDC-9E1B-E8A661B6D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3949">
              <a:off x="5786338" y="3506697"/>
              <a:ext cx="1080000" cy="1080000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9D67EFF-7A87-4AFF-BC6F-C02ED0725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31058">
              <a:off x="6149389" y="3759697"/>
              <a:ext cx="1080000" cy="1080000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78E04B2F-6152-4EC1-9E8C-AB4CFF5B3CC9}"/>
              </a:ext>
            </a:extLst>
          </p:cNvPr>
          <p:cNvGrpSpPr/>
          <p:nvPr/>
        </p:nvGrpSpPr>
        <p:grpSpPr>
          <a:xfrm rot="1182056">
            <a:off x="4091818" y="4399737"/>
            <a:ext cx="1068305" cy="1090091"/>
            <a:chOff x="6096546" y="4679935"/>
            <a:chExt cx="1572115" cy="1460327"/>
          </a:xfrm>
          <a:effectLst>
            <a:glow rad="127000">
              <a:schemeClr val="bg1"/>
            </a:glow>
          </a:effectLst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C48A3CEC-BE05-4F19-93CF-9EFDD8D6932B}"/>
                </a:ext>
              </a:extLst>
            </p:cNvPr>
            <p:cNvGrpSpPr/>
            <p:nvPr/>
          </p:nvGrpSpPr>
          <p:grpSpPr>
            <a:xfrm>
              <a:off x="6096546" y="4752680"/>
              <a:ext cx="1572115" cy="1113880"/>
              <a:chOff x="6096546" y="4752680"/>
              <a:chExt cx="1572115" cy="1113880"/>
            </a:xfrm>
          </p:grpSpPr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DD867244-8C30-4AE7-90F1-6A91372C38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77990">
                <a:off x="6096546" y="4786560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9" name="Рисунок 68">
                <a:extLst>
                  <a:ext uri="{FF2B5EF4-FFF2-40B4-BE49-F238E27FC236}">
                    <a16:creationId xmlns:a16="http://schemas.microsoft.com/office/drawing/2014/main" id="{864C6AD0-EDCA-4561-9278-5AAB3F712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45960">
                <a:off x="6588661" y="4752680"/>
                <a:ext cx="1080000" cy="1080000"/>
              </a:xfrm>
              <a:prstGeom prst="rect">
                <a:avLst/>
              </a:prstGeom>
            </p:spPr>
          </p:pic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03D266B0-A87A-46C2-BF2C-74AF2255304C}"/>
                </a:ext>
              </a:extLst>
            </p:cNvPr>
            <p:cNvGrpSpPr/>
            <p:nvPr/>
          </p:nvGrpSpPr>
          <p:grpSpPr>
            <a:xfrm>
              <a:off x="6230313" y="4679935"/>
              <a:ext cx="1331728" cy="1460327"/>
              <a:chOff x="6201114" y="4707454"/>
              <a:chExt cx="1331728" cy="1460327"/>
            </a:xfrm>
          </p:grpSpPr>
          <p:pic>
            <p:nvPicPr>
              <p:cNvPr id="68" name="Рисунок 67">
                <a:extLst>
                  <a:ext uri="{FF2B5EF4-FFF2-40B4-BE49-F238E27FC236}">
                    <a16:creationId xmlns:a16="http://schemas.microsoft.com/office/drawing/2014/main" id="{1AE75A9E-4006-4572-ACE4-D1F68BAEA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71713">
                <a:off x="6330109" y="4707454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6" name="Рисунок 65">
                <a:extLst>
                  <a:ext uri="{FF2B5EF4-FFF2-40B4-BE49-F238E27FC236}">
                    <a16:creationId xmlns:a16="http://schemas.microsoft.com/office/drawing/2014/main" id="{58700C94-F389-4A8D-84B4-51EBB11AD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757958">
                <a:off x="6201114" y="5087781"/>
                <a:ext cx="1080000" cy="1080000"/>
              </a:xfrm>
              <a:prstGeom prst="rect">
                <a:avLst/>
              </a:prstGeom>
            </p:spPr>
          </p:pic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69BD5A6B-AF84-4C27-9406-49BEF95D7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05399">
                <a:off x="6452842" y="5074708"/>
                <a:ext cx="1080000" cy="1080000"/>
              </a:xfrm>
              <a:prstGeom prst="rect">
                <a:avLst/>
              </a:prstGeom>
            </p:spPr>
          </p:pic>
        </p:grp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376F5562-3AC3-4376-BEE0-F6182559F7F6}"/>
              </a:ext>
            </a:extLst>
          </p:cNvPr>
          <p:cNvGrpSpPr/>
          <p:nvPr/>
        </p:nvGrpSpPr>
        <p:grpSpPr>
          <a:xfrm>
            <a:off x="6724436" y="4519761"/>
            <a:ext cx="1188001" cy="951212"/>
            <a:chOff x="2667000" y="0"/>
            <a:chExt cx="6858000" cy="6858000"/>
          </a:xfrm>
          <a:effectLst>
            <a:glow rad="127000">
              <a:schemeClr val="bg1"/>
            </a:glow>
          </a:effectLst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85EAE112-0584-41B3-962B-35D3BCC27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A8972021-B567-4D11-9D51-A0E260AE81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08"/>
            <a:stretch/>
          </p:blipFill>
          <p:spPr>
            <a:xfrm>
              <a:off x="3676085" y="1083896"/>
              <a:ext cx="4891313" cy="4626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7A3BE51-A31E-4BDC-8532-1758CBDCE5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92" y="5328580"/>
            <a:ext cx="944381" cy="9443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F1F5033-2BAE-40B4-AC28-5478DED0B5D2}"/>
              </a:ext>
            </a:extLst>
          </p:cNvPr>
          <p:cNvGrpSpPr/>
          <p:nvPr/>
        </p:nvGrpSpPr>
        <p:grpSpPr>
          <a:xfrm>
            <a:off x="667862" y="795551"/>
            <a:ext cx="940237" cy="1253236"/>
            <a:chOff x="-1214818" y="2568534"/>
            <a:chExt cx="940237" cy="1253236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03C9812-CEA3-4270-B7AF-B76F8C703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1031F64-DCC9-4212-A0E7-3374B0E3D943}"/>
                </a:ext>
              </a:extLst>
            </p:cNvPr>
            <p:cNvSpPr txBox="1"/>
            <p:nvPr/>
          </p:nvSpPr>
          <p:spPr>
            <a:xfrm>
              <a:off x="-1192593" y="3421660"/>
              <a:ext cx="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Роми</a:t>
              </a:r>
              <a:endParaRPr lang="ru-RU" sz="20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35126A0-46C7-4824-A8CE-4A0531931F52}"/>
              </a:ext>
            </a:extLst>
          </p:cNvPr>
          <p:cNvGrpSpPr/>
          <p:nvPr/>
        </p:nvGrpSpPr>
        <p:grpSpPr>
          <a:xfrm>
            <a:off x="5218570" y="783266"/>
            <a:ext cx="929881" cy="1253236"/>
            <a:chOff x="-1214818" y="2568534"/>
            <a:chExt cx="929881" cy="1253236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6F5EAC65-E710-4ECF-A01D-F04033D61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E80B1B0-4C9E-43FC-A25F-7EDC312EA2EB}"/>
                </a:ext>
              </a:extLst>
            </p:cNvPr>
            <p:cNvSpPr txBox="1"/>
            <p:nvPr/>
          </p:nvSpPr>
          <p:spPr>
            <a:xfrm>
              <a:off x="-1192593" y="3421660"/>
              <a:ext cx="907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93A10F-837B-433C-99CF-7674AB5DF58F}"/>
              </a:ext>
            </a:extLst>
          </p:cNvPr>
          <p:cNvGrpSpPr/>
          <p:nvPr/>
        </p:nvGrpSpPr>
        <p:grpSpPr>
          <a:xfrm>
            <a:off x="2652090" y="3247074"/>
            <a:ext cx="1132653" cy="1253236"/>
            <a:chOff x="-1214818" y="2568534"/>
            <a:chExt cx="1132653" cy="125323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0292EABD-DAEA-474C-9226-BFE67DF92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F88C9C-8764-44F2-857A-C7163EBF1FC1}"/>
                </a:ext>
              </a:extLst>
            </p:cNvPr>
            <p:cNvSpPr txBox="1"/>
            <p:nvPr/>
          </p:nvSpPr>
          <p:spPr>
            <a:xfrm>
              <a:off x="-1192594" y="3421660"/>
              <a:ext cx="1110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Роману</a:t>
              </a:r>
              <a:endParaRPr lang="ru-RU" sz="2000" b="1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59E168B-534C-42D7-9AC4-729358BEF5A0}"/>
              </a:ext>
            </a:extLst>
          </p:cNvPr>
          <p:cNvGrpSpPr/>
          <p:nvPr/>
        </p:nvGrpSpPr>
        <p:grpSpPr>
          <a:xfrm>
            <a:off x="3976590" y="4893479"/>
            <a:ext cx="994873" cy="1253236"/>
            <a:chOff x="-1214818" y="2568534"/>
            <a:chExt cx="994873" cy="1253236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E689838-AC1C-4029-92E5-422CA0B3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21E007-93C2-43B7-A69A-67D9A2C687A7}"/>
                </a:ext>
              </a:extLst>
            </p:cNvPr>
            <p:cNvSpPr txBox="1"/>
            <p:nvPr/>
          </p:nvSpPr>
          <p:spPr>
            <a:xfrm>
              <a:off x="-1192593" y="3421660"/>
              <a:ext cx="9726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9E3EF8E-B94F-4B38-B0FC-1C6FD97AB31F}"/>
              </a:ext>
            </a:extLst>
          </p:cNvPr>
          <p:cNvGrpSpPr/>
          <p:nvPr/>
        </p:nvGrpSpPr>
        <p:grpSpPr>
          <a:xfrm>
            <a:off x="1226674" y="1635573"/>
            <a:ext cx="892071" cy="1213634"/>
            <a:chOff x="-1255379" y="1977165"/>
            <a:chExt cx="892071" cy="1213634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B033F7D-3D64-4282-8B01-BB606FBE2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D791EA1-412D-40CE-B5F6-DDCC00D13F7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Кіру</a:t>
              </a:r>
              <a:endParaRPr lang="ru-RU" sz="2000" b="1" dirty="0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DEDE93A-BBA1-4F66-A681-306CC7FCC2DE}"/>
              </a:ext>
            </a:extLst>
          </p:cNvPr>
          <p:cNvGrpSpPr/>
          <p:nvPr/>
        </p:nvGrpSpPr>
        <p:grpSpPr>
          <a:xfrm>
            <a:off x="1949508" y="1708741"/>
            <a:ext cx="1064480" cy="1176757"/>
            <a:chOff x="-1287472" y="3429000"/>
            <a:chExt cx="933094" cy="117675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54A6A67-F997-436E-B52D-723A340AF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B8175F-FDD0-437B-9261-E932384E7823}"/>
                </a:ext>
              </a:extLst>
            </p:cNvPr>
            <p:cNvSpPr txBox="1"/>
            <p:nvPr/>
          </p:nvSpPr>
          <p:spPr>
            <a:xfrm>
              <a:off x="-1287472" y="4205647"/>
              <a:ext cx="8289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Марка</a:t>
              </a:r>
              <a:endParaRPr lang="ru-RU" sz="2000" b="1" dirty="0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E1997A8-6D73-4168-BA26-E74549F7EDC1}"/>
              </a:ext>
            </a:extLst>
          </p:cNvPr>
          <p:cNvGrpSpPr/>
          <p:nvPr/>
        </p:nvGrpSpPr>
        <p:grpSpPr>
          <a:xfrm>
            <a:off x="2778047" y="1716326"/>
            <a:ext cx="799173" cy="1155845"/>
            <a:chOff x="-1040657" y="142553"/>
            <a:chExt cx="799173" cy="1155845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CB182AA-1D1E-493C-8DBA-350E04C00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3D2FC7-5BE3-41F6-B991-53B2D6508B95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Риту</a:t>
              </a:r>
              <a:endParaRPr lang="ru-RU" sz="2000" b="1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D613FF3-C3C1-4085-95B1-660F8F6AB124}"/>
              </a:ext>
            </a:extLst>
          </p:cNvPr>
          <p:cNvGrpSpPr/>
          <p:nvPr/>
        </p:nvGrpSpPr>
        <p:grpSpPr>
          <a:xfrm>
            <a:off x="3713165" y="1699250"/>
            <a:ext cx="957448" cy="1167011"/>
            <a:chOff x="-1299824" y="4688065"/>
            <a:chExt cx="957448" cy="1167011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A52FF14-16CD-4D3C-AB62-E1182DF23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C98002-7C68-44F6-9678-92C7875BB3A5}"/>
                </a:ext>
              </a:extLst>
            </p:cNvPr>
            <p:cNvSpPr txBox="1"/>
            <p:nvPr/>
          </p:nvSpPr>
          <p:spPr>
            <a:xfrm>
              <a:off x="-1156204" y="5454966"/>
              <a:ext cx="8138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Еріка</a:t>
              </a:r>
              <a:endParaRPr lang="ru-RU" sz="2000" b="1" dirty="0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6F9B1116-CB5A-4BC7-8B6E-C492601A4F8C}"/>
              </a:ext>
            </a:extLst>
          </p:cNvPr>
          <p:cNvGrpSpPr/>
          <p:nvPr/>
        </p:nvGrpSpPr>
        <p:grpSpPr>
          <a:xfrm>
            <a:off x="4831142" y="3299717"/>
            <a:ext cx="892071" cy="1213634"/>
            <a:chOff x="-1255379" y="1977165"/>
            <a:chExt cx="892071" cy="1213634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189ED7E-0B06-4D60-B353-E53BDC252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55379" y="1977165"/>
              <a:ext cx="892071" cy="892071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5112556-E24D-48A2-BE0A-9E4406542437}"/>
                </a:ext>
              </a:extLst>
            </p:cNvPr>
            <p:cNvSpPr txBox="1"/>
            <p:nvPr/>
          </p:nvSpPr>
          <p:spPr>
            <a:xfrm>
              <a:off x="-1177026" y="2790689"/>
              <a:ext cx="782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Кіра</a:t>
              </a:r>
              <a:endParaRPr lang="ru-RU" sz="2000" b="1" dirty="0"/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957288CF-CD3A-41F4-BDB6-66C93C73C826}"/>
              </a:ext>
            </a:extLst>
          </p:cNvPr>
          <p:cNvGrpSpPr/>
          <p:nvPr/>
        </p:nvGrpSpPr>
        <p:grpSpPr>
          <a:xfrm>
            <a:off x="368196" y="4099039"/>
            <a:ext cx="997248" cy="1214867"/>
            <a:chOff x="-1246449" y="3429000"/>
            <a:chExt cx="997248" cy="1214867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38325337-E084-467F-BB16-5AD37B7BF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46449" y="3429000"/>
              <a:ext cx="892071" cy="892071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0AE57E4-CC18-4FEC-AE2A-1458CDBA6EC4}"/>
                </a:ext>
              </a:extLst>
            </p:cNvPr>
            <p:cNvSpPr txBox="1"/>
            <p:nvPr/>
          </p:nvSpPr>
          <p:spPr>
            <a:xfrm>
              <a:off x="-1233471" y="4243757"/>
              <a:ext cx="984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Марко</a:t>
              </a:r>
              <a:endParaRPr lang="ru-RU" sz="20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56E3EC6D-AF55-44A8-BF76-EE7DDEB88BFC}"/>
              </a:ext>
            </a:extLst>
          </p:cNvPr>
          <p:cNvGrpSpPr/>
          <p:nvPr/>
        </p:nvGrpSpPr>
        <p:grpSpPr>
          <a:xfrm>
            <a:off x="4986000" y="4177735"/>
            <a:ext cx="799173" cy="1155845"/>
            <a:chOff x="-1040657" y="142553"/>
            <a:chExt cx="799173" cy="11558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D33A3E2-2D26-4774-9C52-AD18E3C5B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40657" y="142553"/>
              <a:ext cx="700755" cy="845185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C2FA64C-27D3-4282-8490-22D19D2FFC88}"/>
                </a:ext>
              </a:extLst>
            </p:cNvPr>
            <p:cNvSpPr txBox="1"/>
            <p:nvPr/>
          </p:nvSpPr>
          <p:spPr>
            <a:xfrm>
              <a:off x="-942239" y="898288"/>
              <a:ext cx="700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Рита</a:t>
              </a:r>
              <a:endParaRPr lang="ru-RU" sz="2000" b="1" dirty="0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BA503AD0-AB74-4AA6-A7C0-33BEFD272276}"/>
              </a:ext>
            </a:extLst>
          </p:cNvPr>
          <p:cNvGrpSpPr/>
          <p:nvPr/>
        </p:nvGrpSpPr>
        <p:grpSpPr>
          <a:xfrm>
            <a:off x="913777" y="4974338"/>
            <a:ext cx="1004175" cy="1167011"/>
            <a:chOff x="-1299824" y="4688065"/>
            <a:chExt cx="1004175" cy="1167011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D975BDD2-C7E8-4E06-8254-E4143054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9824" y="4688065"/>
              <a:ext cx="910648" cy="910648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C650FED-FD97-4005-8C38-63B64170A53C}"/>
                </a:ext>
              </a:extLst>
            </p:cNvPr>
            <p:cNvSpPr txBox="1"/>
            <p:nvPr/>
          </p:nvSpPr>
          <p:spPr>
            <a:xfrm>
              <a:off x="-1156204" y="5454966"/>
              <a:ext cx="8605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err="1"/>
                <a:t>Ерік</a:t>
              </a:r>
              <a:endParaRPr lang="ru-RU" sz="2000" b="1" dirty="0"/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7723FBA4-A2A8-4CCB-B9D0-3EC632DFCAE5}"/>
              </a:ext>
            </a:extLst>
          </p:cNvPr>
          <p:cNvGrpSpPr/>
          <p:nvPr/>
        </p:nvGrpSpPr>
        <p:grpSpPr>
          <a:xfrm>
            <a:off x="4658029" y="1622447"/>
            <a:ext cx="1009545" cy="1253236"/>
            <a:chOff x="-1214818" y="2568534"/>
            <a:chExt cx="1009545" cy="1253236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442D67D9-85D2-4289-87A9-41C1E8EF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14818" y="2568534"/>
              <a:ext cx="892406" cy="892406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81E634-32D0-4767-9017-A03981D7ECE3}"/>
                </a:ext>
              </a:extLst>
            </p:cNvPr>
            <p:cNvSpPr txBox="1"/>
            <p:nvPr/>
          </p:nvSpPr>
          <p:spPr>
            <a:xfrm>
              <a:off x="-1192593" y="3421660"/>
              <a:ext cx="9873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Рома</a:t>
              </a:r>
              <a:endParaRPr lang="ru-RU" sz="2000" b="1" dirty="0"/>
            </a:p>
          </p:txBody>
        </p:sp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ED548D3-46BB-4408-B029-FF74A8E7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8525" y="5919217"/>
            <a:ext cx="1037349" cy="897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2D688A5-5DAB-4466-BF80-A4E5BEF39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5185" y="406962"/>
            <a:ext cx="1498068" cy="15330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9" name="Picture 12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54376" y="2320869"/>
            <a:ext cx="3429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184019C-7487-4C7B-8887-D95A858408A9}"/>
</file>

<file path=customXml/itemProps2.xml><?xml version="1.0" encoding="utf-8"?>
<ds:datastoreItem xmlns:ds="http://schemas.openxmlformats.org/officeDocument/2006/customXml" ds:itemID="{918D42CF-9A9E-4BDF-962C-CE8FF40B96B1}"/>
</file>

<file path=customXml/itemProps3.xml><?xml version="1.0" encoding="utf-8"?>
<ds:datastoreItem xmlns:ds="http://schemas.openxmlformats.org/officeDocument/2006/customXml" ds:itemID="{359B5ADA-9DF5-4DD6-9AA1-50C522F06DD7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70</Words>
  <Application>Microsoft Macintosh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35</cp:revision>
  <dcterms:created xsi:type="dcterms:W3CDTF">2024-08-23T13:30:59Z</dcterms:created>
  <dcterms:modified xsi:type="dcterms:W3CDTF">2024-12-29T19:37:06Z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