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2" d="100"/>
          <a:sy n="52" d="100"/>
        </p:scale>
        <p:origin x="1468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3D802-DBD9-4665-93DC-7684B590C12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26636-0957-4B9E-8EE0-9E6F1FFBF8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6636-0957-4B9E-8EE0-9E6F1FFBF8B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1271467" flipH="1">
            <a:off x="3770667" y="3094493"/>
            <a:ext cx="1252044" cy="12803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20334477" flipH="1">
            <a:off x="7307903" y="3825099"/>
            <a:ext cx="1271842" cy="1300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0956" b="76231" l="57731" r="79719">
                        <a14:foregroundMark x1="57831" y1="64698" x2="57831" y2="64698"/>
                        <a14:foregroundMark x1="58032" y1="62166" x2="58032" y2="62166"/>
                        <a14:foregroundMark x1="58032" y1="62166" x2="58032" y2="62166"/>
                        <a14:foregroundMark x1="71787" y1="58228" x2="71787" y2="63150"/>
                        <a14:foregroundMark x1="71787" y1="63713" x2="71787" y2="63713"/>
                        <a14:foregroundMark x1="72088" y1="64276" x2="66767" y2="64135"/>
                        <a14:foregroundMark x1="68976" y1="63572" x2="71285" y2="65541"/>
                        <a14:foregroundMark x1="70281" y1="48945" x2="68876" y2="48945"/>
                        <a14:foregroundMark x1="74598" y1="54430" x2="73695" y2="54008"/>
                        <a14:foregroundMark x1="78012" y1="62869" x2="79016" y2="63713"/>
                        <a14:foregroundMark x1="79618" y1="64276" x2="79719" y2="64838"/>
                        <a14:foregroundMark x1="60241" y1="76371" x2="60241" y2="73699"/>
                        <a14:foregroundMark x1="76205" y1="76231" x2="76004" y2="73277"/>
                        <a14:foregroundMark x1="75904" y1="72714" x2="75904" y2="72714"/>
                        <a14:foregroundMark x1="66265" y1="20956" x2="66265" y2="20956"/>
                        <a14:backgroundMark x1="59438" y1="50633" x2="60341" y2="49789"/>
                        <a14:backgroundMark x1="60944" y1="49086" x2="61145" y2="48805"/>
                        <a14:backgroundMark x1="77008" y1="50211" x2="76606" y2="49367"/>
                        <a14:backgroundMark x1="76406" y1="49226" x2="76406" y2="4922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6797" t="48036" r="18828" b="22253"/>
          <a:stretch>
            <a:fillRect/>
          </a:stretch>
        </p:blipFill>
        <p:spPr>
          <a:xfrm>
            <a:off x="6918050" y="2599497"/>
            <a:ext cx="2971800" cy="24288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1355034">
            <a:off x="5681197" y="5139370"/>
            <a:ext cx="1239484" cy="1267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5918" b="77346" l="80530" r="88627">
                        <a14:foregroundMark x1="83735" y1="66385" x2="83635" y2="66245"/>
                        <a14:foregroundMark x1="83635" y1="66245" x2="83635" y2="66245"/>
                        <a14:foregroundMark x1="80823" y1="72855" x2="80823" y2="72855"/>
                        <a14:foregroundMark x1="80823" y1="72855" x2="81024" y2="72714"/>
                        <a14:foregroundMark x1="80723" y1="76934" x2="80622" y2="76934"/>
                        <a14:foregroundMark x1="80622" y1="76934" x2="80622" y2="76934"/>
                        <a14:foregroundMark x1="88153" y1="72011" x2="88353" y2="73277"/>
                        <a14:foregroundMark x1="87851" y1="75246" x2="87851" y2="76090"/>
                        <a14:foregroundMark x1="84639" y1="72293" x2="84639" y2="71449"/>
                        <a14:foregroundMark x1="84639" y1="71308" x2="84639" y2="71167"/>
                        <a14:foregroundMark x1="80823" y1="73418" x2="80823" y2="73418"/>
                        <a14:backgroundMark x1="80723" y1="72574" x2="80723" y2="72574"/>
                        <a14:backgroundMark x1="80823" y1="73418" x2="80823" y2="73418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9518" t="64490" r="10361" b="21225"/>
          <a:stretch>
            <a:fillRect/>
          </a:stretch>
        </p:blipFill>
        <p:spPr>
          <a:xfrm>
            <a:off x="9694843" y="3955054"/>
            <a:ext cx="1233890" cy="1167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2574" b="92405" l="35743" r="64458">
                        <a14:foregroundMark x1="36145" y1="82138" x2="35843" y2="81153"/>
                        <a14:foregroundMark x1="47189" y1="92124" x2="47189" y2="92124"/>
                        <a14:foregroundMark x1="51908" y1="79887" x2="51104" y2="77637"/>
                        <a14:foregroundMark x1="56124" y1="78622" x2="53614" y2="78200"/>
                        <a14:foregroundMark x1="64458" y1="81575" x2="64458" y2="81153"/>
                        <a14:foregroundMark x1="46285" y1="92124" x2="46285" y2="92124"/>
                        <a14:foregroundMark x1="47590" y1="90295" x2="47590" y2="89592"/>
                        <a14:foregroundMark x1="46084" y1="91702" x2="46084" y2="90577"/>
                        <a14:foregroundMark x1="46486" y1="92405" x2="46787" y2="92405"/>
                        <a14:backgroundMark x1="42972" y1="84529" x2="42972" y2="84529"/>
                        <a14:backgroundMark x1="43273" y1="84529" x2="44076" y2="84669"/>
                        <a14:backgroundMark x1="49197" y1="84951" x2="49799" y2="85091"/>
                        <a14:backgroundMark x1="55622" y1="84810" x2="55924" y2="84810"/>
                        <a14:backgroundMark x1="52811" y1="86779" x2="54418" y2="8621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348" t="70290" r="33587" b="6403"/>
          <a:stretch>
            <a:fillRect/>
          </a:stretch>
        </p:blipFill>
        <p:spPr>
          <a:xfrm>
            <a:off x="4199752" y="4429124"/>
            <a:ext cx="3909391" cy="1905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34" b="95506" l="4473" r="89617">
                        <a14:foregroundMark x1="4473" y1="52648" x2="4473" y2="52648"/>
                        <a14:foregroundMark x1="51438" y1="30819" x2="54153" y2="30819"/>
                        <a14:foregroundMark x1="33387" y1="7705" x2="33387" y2="7705"/>
                        <a14:foregroundMark x1="70607" y1="4334" x2="70607" y2="4334"/>
                        <a14:foregroundMark x1="55911" y1="38844" x2="50160" y2="33387"/>
                        <a14:foregroundMark x1="45527" y1="95506" x2="45527" y2="955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12038">
            <a:off x="3065768" y="4402357"/>
            <a:ext cx="2159274" cy="21489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>
            <a:off x="395303" y="3390098"/>
            <a:ext cx="1463079" cy="1496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9902" b="83404" l="3213" r="16064">
                        <a14:foregroundMark x1="3313" y1="77215" x2="3313" y2="77215"/>
                        <a14:foregroundMark x1="16064" y1="77778" x2="16064" y2="77778"/>
                        <a14:backgroundMark x1="11044" y1="70323" x2="10241" y2="70323"/>
                        <a14:backgroundMark x1="8735" y1="70886" x2="9036" y2="70886"/>
                        <a14:backgroundMark x1="9036" y1="70886" x2="8434" y2="70886"/>
                        <a14:backgroundMark x1="11747" y1="70323" x2="11948" y2="70323"/>
                        <a14:backgroundMark x1="12048" y1="70323" x2="12048" y2="7032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26" t="68263" r="82937" b="14680"/>
          <a:stretch>
            <a:fillRect/>
          </a:stretch>
        </p:blipFill>
        <p:spPr>
          <a:xfrm>
            <a:off x="259193" y="4263390"/>
            <a:ext cx="1821067" cy="13944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flipH="1">
            <a:off x="9577845" y="2767056"/>
            <a:ext cx="1463079" cy="1496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461903">
            <a:off x="7068108" y="2727284"/>
            <a:ext cx="1463079" cy="1496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861" t="62603" r="56332" b="28105"/>
          <a:stretch>
            <a:fillRect/>
          </a:stretch>
        </p:blipFill>
        <p:spPr>
          <a:xfrm>
            <a:off x="1808115" y="3847070"/>
            <a:ext cx="3512170" cy="759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>
            <a:off x="3285280" y="2727283"/>
            <a:ext cx="1463079" cy="14961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4821" y="2073362"/>
            <a:ext cx="2594518" cy="24722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70400" y="1776730"/>
            <a:ext cx="21717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2024-04-14T19:12:00Z</dcterms:created>
  <dcterms:modified xsi:type="dcterms:W3CDTF">2024-06-14T12:34:59Z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C70D61DFB686458A8EA11FC55A80E4B5_12</vt:lpwstr>
  </property>
  <property fmtid="{D5CDD505-2E9C-101B-9397-08002B2CF9AE}" pid="3" name="KSOProductBuildVer">
    <vt:lpwstr>1033-12.2.0.17119</vt:lpwstr>
  </property>
</Properties>
</file>