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A4FC-B935-429C-8989-B6AEC1F611E7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CA-9BC0-4EDD-AE59-1ADF0D49A9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85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87CA-9BC0-4EDD-AE59-1ADF0D49A98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33545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7196733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900034" y="4380900"/>
            <a:ext cx="1810999" cy="2439392"/>
            <a:chOff x="1563436" y="4909300"/>
            <a:chExt cx="964683" cy="140633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5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4025072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2" y="-339909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-54631" y="6029396"/>
            <a:ext cx="1066294" cy="7908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919E56-EE9F-24DF-73F8-73FB028380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8" y="2210884"/>
            <a:ext cx="1500479" cy="1500479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7357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2024-04-24T05:02:11Z</dcterms:created>
  <dcterms:modified xsi:type="dcterms:W3CDTF">2024-11-15T10:53:34Z</dcterms:modified>
</cp:coreProperties>
</file>