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887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81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247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0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68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30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5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258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499E6-0D41-4BE4-9128-8FDBDE57F2D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36F1C-E4DF-4408-91BE-CC40AB4D9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9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0" y="2106268"/>
            <a:ext cx="4011561" cy="4601496"/>
            <a:chOff x="0" y="2106268"/>
            <a:chExt cx="4011561" cy="4601496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106268"/>
              <a:ext cx="4011561" cy="4601496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82" y="4225361"/>
              <a:ext cx="1900083" cy="1900083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7902678" y="2106268"/>
            <a:ext cx="4011561" cy="4672536"/>
            <a:chOff x="7784690" y="2300748"/>
            <a:chExt cx="4011561" cy="401156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690" y="2300748"/>
              <a:ext cx="4011561" cy="401156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912" y="4745122"/>
              <a:ext cx="961009" cy="918241"/>
            </a:xfrm>
            <a:prstGeom prst="rect">
              <a:avLst/>
            </a:prstGeom>
          </p:spPr>
        </p:pic>
      </p:grpSp>
      <p:pic>
        <p:nvPicPr>
          <p:cNvPr id="10" name="поарок 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752"/>
            <a:ext cx="905945" cy="91719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547419" y="742042"/>
            <a:ext cx="3355259" cy="2728452"/>
          </a:xfrm>
          <a:prstGeom prst="ellipse">
            <a:avLst/>
          </a:prstGeom>
          <a:solidFill>
            <a:schemeClr val="lt1">
              <a:alpha val="84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плащ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86" y="860029"/>
            <a:ext cx="2492477" cy="2492477"/>
          </a:xfrm>
          <a:prstGeom prst="rect">
            <a:avLst/>
          </a:prstGeom>
        </p:spPr>
      </p:pic>
      <p:pic>
        <p:nvPicPr>
          <p:cNvPr id="14" name="пиджак 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81" y="944629"/>
            <a:ext cx="2141268" cy="2141268"/>
          </a:xfrm>
          <a:prstGeom prst="rect">
            <a:avLst/>
          </a:prstGeom>
        </p:spPr>
      </p:pic>
      <p:pic>
        <p:nvPicPr>
          <p:cNvPr id="15" name="юбк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990755"/>
            <a:ext cx="2370822" cy="2370822"/>
          </a:xfrm>
          <a:prstGeom prst="rect">
            <a:avLst/>
          </a:prstGeom>
        </p:spPr>
      </p:pic>
      <p:pic>
        <p:nvPicPr>
          <p:cNvPr id="17" name="шапк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17" y="896169"/>
            <a:ext cx="2044432" cy="2044432"/>
          </a:xfrm>
          <a:prstGeom prst="rect">
            <a:avLst/>
          </a:prstGeom>
        </p:spPr>
      </p:pic>
      <p:pic>
        <p:nvPicPr>
          <p:cNvPr id="18" name="шуб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174" y="947668"/>
            <a:ext cx="2123659" cy="2123659"/>
          </a:xfrm>
          <a:prstGeom prst="rect">
            <a:avLst/>
          </a:prstGeom>
        </p:spPr>
      </p:pic>
      <p:pic>
        <p:nvPicPr>
          <p:cNvPr id="19" name="кеп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47" y="1021967"/>
            <a:ext cx="1651058" cy="1651058"/>
          </a:xfrm>
          <a:prstGeom prst="rect">
            <a:avLst/>
          </a:prstGeom>
        </p:spPr>
      </p:pic>
      <p:pic>
        <p:nvPicPr>
          <p:cNvPr id="22" name="футболка 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99" y="968497"/>
            <a:ext cx="2141268" cy="214126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мультфильм, пижама&#10;&#10;Автоматически созданное описание">
            <a:extLst>
              <a:ext uri="{FF2B5EF4-FFF2-40B4-BE49-F238E27FC236}">
                <a16:creationId xmlns:a16="http://schemas.microsoft.com/office/drawing/2014/main" id="{C46F254F-560B-349A-1019-247D6575A2A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70" y="1018905"/>
            <a:ext cx="2533679" cy="233407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20004D73-6F4B-E5B5-5129-47F8685F39A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222" y="1027851"/>
            <a:ext cx="1974823" cy="197482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зарисовка, рисунок, рукав&#10;&#10;Автоматически созданное описание">
            <a:extLst>
              <a:ext uri="{FF2B5EF4-FFF2-40B4-BE49-F238E27FC236}">
                <a16:creationId xmlns:a16="http://schemas.microsoft.com/office/drawing/2014/main" id="{DE06318D-3B3C-6519-49F1-D7E1A69774A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97" y="1130884"/>
            <a:ext cx="2020768" cy="2020768"/>
          </a:xfrm>
          <a:prstGeom prst="rect">
            <a:avLst/>
          </a:prstGeom>
        </p:spPr>
      </p:pic>
      <p:pic>
        <p:nvPicPr>
          <p:cNvPr id="21" name="солнце Рисунок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12" y="520394"/>
            <a:ext cx="3037473" cy="3037473"/>
          </a:xfrm>
          <a:prstGeom prst="rect">
            <a:avLst/>
          </a:prstGeom>
        </p:spPr>
      </p:pic>
      <p:pic>
        <p:nvPicPr>
          <p:cNvPr id="113" name="Picture 1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5563" y="3697843"/>
            <a:ext cx="29527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4453 0.3071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27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30248 0.28842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 L -0.34597 0.28866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30326 0.31597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30599 0.32292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5156 0.27801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0833 0.31574 " pathEditMode="relative" rAng="0" ptsTypes="AA">
                                      <p:cBhvr>
                                        <p:cTn id="7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36171 0.28635 " pathEditMode="relative" rAng="0" ptsTypes="AA">
                                      <p:cBhvr>
                                        <p:cTn id="8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86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4597 0.29861 " pathEditMode="relative" rAng="0" ptsTypes="AA">
                                      <p:cBhvr>
                                        <p:cTn id="9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5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1394 0.32523 " pathEditMode="relative" rAng="0" ptsTypes="AA">
                                      <p:cBhvr>
                                        <p:cTn id="10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2024-11-18T12:10:52Z</dcterms:created>
  <dcterms:modified xsi:type="dcterms:W3CDTF">2024-11-20T08:53:33Z</dcterms:modified>
</cp:coreProperties>
</file>