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33" d="100"/>
          <a:sy n="33" d="100"/>
        </p:scale>
        <p:origin x="3474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2875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962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562" y="5238396"/>
            <a:ext cx="1342611" cy="1342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998" y="3239166"/>
            <a:ext cx="1394021" cy="139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460" y="5356821"/>
            <a:ext cx="1513009" cy="1134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9100" y="5208579"/>
            <a:ext cx="1425691" cy="1425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31281" r="25313"/>
          <a:stretch/>
        </p:blipFill>
        <p:spPr>
          <a:xfrm>
            <a:off x="3990527" y="3038948"/>
            <a:ext cx="1271398" cy="17039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442" y="3192198"/>
            <a:ext cx="1397467" cy="13974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839" y="5102048"/>
            <a:ext cx="1423398" cy="1423398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2757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2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7739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491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3616" y="4328364"/>
            <a:ext cx="1129176" cy="133305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38226" y="1122115"/>
            <a:ext cx="6756520" cy="1603796"/>
            <a:chOff x="4500576" y="1122115"/>
            <a:chExt cx="6756520" cy="160379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500576" y="1122115"/>
              <a:ext cx="5297639" cy="1518525"/>
              <a:chOff x="4264925" y="980571"/>
              <a:chExt cx="6325323" cy="1813101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925" y="1184253"/>
                <a:ext cx="1447061" cy="144706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4148" y="1124299"/>
                <a:ext cx="1669375" cy="1669373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9" t="31481" r="23854" b="3432"/>
              <a:stretch/>
            </p:blipFill>
            <p:spPr>
              <a:xfrm>
                <a:off x="7505010" y="980571"/>
                <a:ext cx="1473620" cy="1722327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53114" y="1051271"/>
                <a:ext cx="1637134" cy="1637133"/>
              </a:xfrm>
              <a:prstGeom prst="rect">
                <a:avLst/>
              </a:pr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27767" y="1196582"/>
              <a:ext cx="1529329" cy="1529329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59" y="3229839"/>
            <a:ext cx="1611194" cy="161119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803546" y="1181328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828759" y="3133889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8126" y="3197372"/>
            <a:ext cx="359092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217CBA-BFDF-4E79-B11E-8E54435F19AC}"/>
</file>

<file path=customXml/itemProps2.xml><?xml version="1.0" encoding="utf-8"?>
<ds:datastoreItem xmlns:ds="http://schemas.openxmlformats.org/officeDocument/2006/customXml" ds:itemID="{64E27B4C-1CB0-4654-ADAE-E5A9086A023F}"/>
</file>

<file path=customXml/itemProps3.xml><?xml version="1.0" encoding="utf-8"?>
<ds:datastoreItem xmlns:ds="http://schemas.openxmlformats.org/officeDocument/2006/customXml" ds:itemID="{4F0EFF67-BBE8-46A9-8BBB-F713936AFA01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2024-04-25T10:09:00Z</dcterms:created>
  <dcterms:modified xsi:type="dcterms:W3CDTF">2025-02-28T11:53:31Z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