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19" y="1649632"/>
            <a:ext cx="5342785" cy="543819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80F2E93-94CE-1A20-68B1-9FCF552BC0B6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CB1A0A3-573B-D24A-9292-635FBE6D1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12" y="3505157"/>
              <a:ext cx="1302695" cy="1302695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59331" y="1616611"/>
            <a:ext cx="2133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2024-10-23T21:06:18Z</dcterms:modified>
</cp:coreProperties>
</file>