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" y="-9224"/>
            <a:ext cx="12197397" cy="6867224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ИСИ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ІСИ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6"/>
          <a:srcRect t="9008" b="9008"/>
          <a:stretch>
            <a:fillRect/>
          </a:stretch>
        </p:blipFill>
        <p:spPr>
          <a:xfrm>
            <a:off x="11153307" y="5961796"/>
            <a:ext cx="889000" cy="73850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895" y="2479040"/>
            <a:ext cx="25431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2024-05-11T13:56:00Z</dcterms:created>
  <dcterms:modified xsi:type="dcterms:W3CDTF">2024-11-26T15:37:23Z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</Properties>
</file>