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3A7"/>
    <a:srgbClr val="272A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5044" autoAdjust="0"/>
  </p:normalViewPr>
  <p:slideViewPr>
    <p:cSldViewPr snapToGrid="0">
      <p:cViewPr varScale="1">
        <p:scale>
          <a:sx n="102" d="100"/>
          <a:sy n="102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4D0E-DF47-43AC-A268-5AA0F616F7CD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7276-B349-4F38-8917-BD7C2566FD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29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5F993-57F1-C2CE-C1DE-026E7B0D7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1D5299-8B4A-1840-E5B9-6052AE7B3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A0708-0C29-A26A-58C9-6062BD64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D455A-AF6D-1497-C910-56688ED8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9CEB6-AC61-9F3B-02D4-006D6A72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8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CB-07F7-A5C4-1777-489B6159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C5F46F-C14F-ED7A-6B06-3FA4C97A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03BDD-DDBE-8851-DE68-269E452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B90E6-12EC-62CC-BCBA-E59F3868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52169-BF6F-FF2B-5066-53174A70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96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58730-FBDC-BD29-B5D5-09914DD76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DE266-0764-EAF4-34DC-942D41B25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3B5A8-523B-9F7C-8E84-97026616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855DA-85E8-929C-10C5-D097C34E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8821C-D0B7-6BAB-23FE-0CE4C089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8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8E5FD-3EF0-FED2-E35A-56C8E139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1440-96D6-237A-8F7E-69DF2B10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1C237-4BD3-6654-BA5C-7B8CCB0C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6F0FF-211B-A95C-E7FC-D3E075F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EE981-038E-A3D3-D0EE-EDC95C1C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3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F0C5-9CD0-5AAC-32F2-91B38681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09519-8DB6-0F60-5F27-2645303B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2C55A-099C-27CD-A9E7-0921E78E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FAB26-6F56-5291-AD16-1B1C6DD7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6FED71-047F-FA70-3CD7-FE3F5BCE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2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1D1F4-2D1B-347A-8BEF-63A3686B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B6170-7EE8-B487-32B6-971FB2B4E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13F91-D2D5-8F7B-94D0-7272DD065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40A6D-3C0D-5F45-C0CE-0B97C33E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8185-CF9A-8CDD-E033-BFDA3367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73EF83-4163-9159-795D-B9B0C26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98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0F466-B2D9-D3B1-1112-AE371BA6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BE74B-37E9-1A72-C9ED-A79A77B2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3CDA3-02FF-2D59-B250-C0F885E67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4853A3-FE3C-2816-E2C0-3C036CCC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DA85DF-21D4-B463-9C07-2C520D89A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F37F9-9CD4-AD5C-D304-67D323C4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B34F36-FC6D-D0D6-23E3-DBC7C718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BA9E75-8C83-03F1-8AEF-A24D9D0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95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7E384-E19E-461F-6EB3-113AF856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7FFCB-F8BE-8EEE-F46D-6C68C55C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B76D0A-D3AB-DA62-507F-F6EB5BE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7A30F-824A-1643-6542-2776DB8A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1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477584-8785-F029-69E9-0DDDB3B7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56EEB6-98AB-B51A-5271-23AE221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462C4-5C4F-0D36-ADC0-51780878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90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87FD-50C2-2823-693C-09F3064D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D8EFB-E1F7-2564-00FC-62739DE4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F2A69E-32F7-9C17-A257-4E955BFE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B4ABD-5965-7512-766F-8322E6E3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A6B4D-400C-FF53-76DF-A073D444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96747-7152-F60C-DA3B-4D34015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82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CDB89-46E4-AEAC-6310-8097098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34643-17E3-5658-0B21-6758410F9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BAEF3A-A659-084E-31D9-4935B3D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A982-3523-7ADE-91C3-066B1F3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6ADEF-DE54-8496-383D-9D1BF96B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CB2DC-3959-34B8-A2EE-44D2D549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75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FC502-99CC-BCD2-C117-6FFF68C6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FD198-FCB9-4867-80D7-599B739B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0AD0E-4391-FC0E-DCB2-882DB061A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B1234-C3D6-3D9B-EA6F-26563FCB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B862F-3CF2-7E9F-1667-BDD28E6AB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5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2D2C036-E74A-162C-3A37-582C6F9F7E5B}"/>
              </a:ext>
            </a:extLst>
          </p:cNvPr>
          <p:cNvSpPr/>
          <p:nvPr/>
        </p:nvSpPr>
        <p:spPr>
          <a:xfrm>
            <a:off x="4557984" y="1739459"/>
            <a:ext cx="5820697" cy="4982597"/>
          </a:xfrm>
          <a:prstGeom prst="roundRect">
            <a:avLst>
              <a:gd name="adj" fmla="val 626"/>
            </a:avLst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0A0E38E-A7DD-7168-F198-5550D1AF4284}"/>
              </a:ext>
            </a:extLst>
          </p:cNvPr>
          <p:cNvGrpSpPr/>
          <p:nvPr/>
        </p:nvGrpSpPr>
        <p:grpSpPr>
          <a:xfrm>
            <a:off x="4324728" y="4968602"/>
            <a:ext cx="2785023" cy="1740053"/>
            <a:chOff x="5895622" y="4845224"/>
            <a:chExt cx="2785023" cy="1740053"/>
          </a:xfrm>
        </p:grpSpPr>
        <p:pic>
          <p:nvPicPr>
            <p:cNvPr id="2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6E18A29-B586-7C16-6823-30C40399B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4" t="57184" r="39093"/>
            <a:stretch/>
          </p:blipFill>
          <p:spPr bwMode="auto">
            <a:xfrm>
              <a:off x="5895622" y="4845224"/>
              <a:ext cx="2785023" cy="174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574014E-8C6F-AC4F-5B8C-9421E452B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" r="3887"/>
            <a:stretch/>
          </p:blipFill>
          <p:spPr>
            <a:xfrm>
              <a:off x="6790478" y="5388700"/>
              <a:ext cx="1029778" cy="1116573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7BEB688D-473D-512E-75EB-25164E316C4B}"/>
              </a:ext>
            </a:extLst>
          </p:cNvPr>
          <p:cNvGrpSpPr/>
          <p:nvPr/>
        </p:nvGrpSpPr>
        <p:grpSpPr>
          <a:xfrm>
            <a:off x="7763010" y="4236269"/>
            <a:ext cx="1733767" cy="1717682"/>
            <a:chOff x="9004351" y="4170518"/>
            <a:chExt cx="1733767" cy="1717682"/>
          </a:xfrm>
        </p:grpSpPr>
        <p:pic>
          <p:nvPicPr>
            <p:cNvPr id="2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E648779F-40E4-2BD1-16B4-22A00E2FE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79" b="57734"/>
            <a:stretch/>
          </p:blipFill>
          <p:spPr bwMode="auto">
            <a:xfrm>
              <a:off x="9004351" y="4170518"/>
              <a:ext cx="1733767" cy="171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480F3F3-823A-CA72-9721-0378F655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" r="27"/>
            <a:stretch/>
          </p:blipFill>
          <p:spPr>
            <a:xfrm>
              <a:off x="9312905" y="4589616"/>
              <a:ext cx="1059728" cy="96602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0F865EE5-47CD-36C7-C34F-CE3D21AA6DF4}"/>
              </a:ext>
            </a:extLst>
          </p:cNvPr>
          <p:cNvGrpSpPr/>
          <p:nvPr/>
        </p:nvGrpSpPr>
        <p:grpSpPr>
          <a:xfrm>
            <a:off x="6926304" y="3481644"/>
            <a:ext cx="969016" cy="3313471"/>
            <a:chOff x="8513536" y="3372623"/>
            <a:chExt cx="969016" cy="3313471"/>
          </a:xfrm>
        </p:grpSpPr>
        <p:pic>
          <p:nvPicPr>
            <p:cNvPr id="1026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07CEE70-B7B2-0446-2B29-976CE84F9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7336461" y="4549698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Рисунок 1029">
              <a:extLst>
                <a:ext uri="{FF2B5EF4-FFF2-40B4-BE49-F238E27FC236}">
                  <a16:creationId xmlns:a16="http://schemas.microsoft.com/office/drawing/2014/main" id="{80A25BF7-1016-19EC-8EE8-D1AD6DBD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4189" y="4631666"/>
              <a:ext cx="928363" cy="927427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92EFF9C0-6225-E2DC-1F36-BC6C9576432B}"/>
              </a:ext>
            </a:extLst>
          </p:cNvPr>
          <p:cNvGrpSpPr/>
          <p:nvPr/>
        </p:nvGrpSpPr>
        <p:grpSpPr>
          <a:xfrm>
            <a:off x="5388938" y="1729621"/>
            <a:ext cx="1758983" cy="2770805"/>
            <a:chOff x="6913017" y="1557509"/>
            <a:chExt cx="1758983" cy="2770805"/>
          </a:xfrm>
        </p:grpSpPr>
        <p:pic>
          <p:nvPicPr>
            <p:cNvPr id="25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B90E197C-BDF1-305B-5A6A-2F67F2A1F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9" t="57908" r="12135"/>
            <a:stretch/>
          </p:blipFill>
          <p:spPr bwMode="auto">
            <a:xfrm rot="16200000" flipV="1">
              <a:off x="6407106" y="2063420"/>
              <a:ext cx="2770805" cy="175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Рисунок 1033">
              <a:extLst>
                <a:ext uri="{FF2B5EF4-FFF2-40B4-BE49-F238E27FC236}">
                  <a16:creationId xmlns:a16="http://schemas.microsoft.com/office/drawing/2014/main" id="{A9F1E4FC-4EA9-0B65-8D8D-7D35A998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5" b="5315"/>
            <a:stretch/>
          </p:blipFill>
          <p:spPr>
            <a:xfrm>
              <a:off x="7036265" y="2492151"/>
              <a:ext cx="799080" cy="71413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7" name="Группа 1036">
            <a:extLst>
              <a:ext uri="{FF2B5EF4-FFF2-40B4-BE49-F238E27FC236}">
                <a16:creationId xmlns:a16="http://schemas.microsoft.com/office/drawing/2014/main" id="{525B79A4-8A00-0F57-08F7-027ADA895FBC}"/>
              </a:ext>
            </a:extLst>
          </p:cNvPr>
          <p:cNvGrpSpPr/>
          <p:nvPr/>
        </p:nvGrpSpPr>
        <p:grpSpPr>
          <a:xfrm>
            <a:off x="7741286" y="3401356"/>
            <a:ext cx="2730364" cy="1705754"/>
            <a:chOff x="9309510" y="3313721"/>
            <a:chExt cx="2730364" cy="1705754"/>
          </a:xfrm>
        </p:grpSpPr>
        <p:pic>
          <p:nvPicPr>
            <p:cNvPr id="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65AC0142-372D-D9D9-F952-DD1CAE8BE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5" r="45750" b="58028"/>
            <a:stretch/>
          </p:blipFill>
          <p:spPr bwMode="auto">
            <a:xfrm rot="10800000">
              <a:off x="9309510" y="3313721"/>
              <a:ext cx="2730364" cy="170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B48A21B-587A-8E1F-429F-0426EAF9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039" y="3361494"/>
              <a:ext cx="914013" cy="777461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Рисунок 16" descr="Зображення, що містить мистецтво, квітка, вітраж&#10;&#10;Автоматично згенерований опис">
            <a:extLst>
              <a:ext uri="{FF2B5EF4-FFF2-40B4-BE49-F238E27FC236}">
                <a16:creationId xmlns:a16="http://schemas.microsoft.com/office/drawing/2014/main" id="{431AA372-A5A4-7AA3-CD5A-24B048EAFA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285" cy="1140448"/>
          </a:xfrm>
          <a:prstGeom prst="rect">
            <a:avLst/>
          </a:prstGeom>
        </p:spPr>
      </p:pic>
      <p:pic>
        <p:nvPicPr>
          <p:cNvPr id="36" name="Рисунок 35" descr="Зображення, що містить зірка, символ, мистецтво, Графіка&#10;&#10;Автоматично згенерований опис">
            <a:extLst>
              <a:ext uri="{FF2B5EF4-FFF2-40B4-BE49-F238E27FC236}">
                <a16:creationId xmlns:a16="http://schemas.microsoft.com/office/drawing/2014/main" id="{1008B285-B05F-AB3F-9AC7-1188B4DB2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6" y="1434696"/>
            <a:ext cx="1613651" cy="1674774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0925EA5-18DB-8B78-EB00-CDA7A01F3C5B}"/>
              </a:ext>
            </a:extLst>
          </p:cNvPr>
          <p:cNvGrpSpPr/>
          <p:nvPr/>
        </p:nvGrpSpPr>
        <p:grpSpPr>
          <a:xfrm>
            <a:off x="5390533" y="3400646"/>
            <a:ext cx="1911482" cy="2653878"/>
            <a:chOff x="10455023" y="2666501"/>
            <a:chExt cx="1911482" cy="2653878"/>
          </a:xfrm>
        </p:grpSpPr>
        <p:pic>
          <p:nvPicPr>
            <p:cNvPr id="1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423B326A-B1A3-6DD1-59E5-AA379D1D5E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9" t="52965" r="65704" b="1"/>
            <a:stretch/>
          </p:blipFill>
          <p:spPr bwMode="auto">
            <a:xfrm rot="5400000">
              <a:off x="10083825" y="3037699"/>
              <a:ext cx="2653878" cy="191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DE76809-C4EF-C334-88C1-E4B9654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9502" y="3342678"/>
              <a:ext cx="1258855" cy="1258855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34CCF0D-CCE3-0B21-038E-56ABE9CCB5B5}"/>
              </a:ext>
            </a:extLst>
          </p:cNvPr>
          <p:cNvGrpSpPr/>
          <p:nvPr/>
        </p:nvGrpSpPr>
        <p:grpSpPr>
          <a:xfrm>
            <a:off x="7730687" y="5084331"/>
            <a:ext cx="2688648" cy="1818352"/>
            <a:chOff x="10373081" y="5668114"/>
            <a:chExt cx="2688648" cy="181835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99DE22F-D350-7FFA-5848-8997692EC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58927" r="19021" b="55279"/>
            <a:stretch/>
          </p:blipFill>
          <p:spPr>
            <a:xfrm>
              <a:off x="10373081" y="5668114"/>
              <a:ext cx="2688648" cy="1818352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свинья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5316D0C-B741-470F-989D-C342FE821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220" y="6266147"/>
              <a:ext cx="974590" cy="101352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BF187E-1C83-9FCB-6224-D1FE2A670BB6}"/>
              </a:ext>
            </a:extLst>
          </p:cNvPr>
          <p:cNvGrpSpPr/>
          <p:nvPr/>
        </p:nvGrpSpPr>
        <p:grpSpPr>
          <a:xfrm>
            <a:off x="4410429" y="2640480"/>
            <a:ext cx="1152634" cy="3313471"/>
            <a:chOff x="2720624" y="2640480"/>
            <a:chExt cx="1152634" cy="3313471"/>
          </a:xfrm>
        </p:grpSpPr>
        <p:pic>
          <p:nvPicPr>
            <p:cNvPr id="1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9C598424-B850-C17A-0042-6B0116479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1637755" y="3817555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керамика, керамический, Предметная фотография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A7DDC74-1730-70A9-EA34-427877EF3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624" y="3752850"/>
              <a:ext cx="1152634" cy="115263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1038" name="Picture 103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775" y="3559267"/>
            <a:ext cx="19431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4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61607B-BDA9-46FD-B1AD-9D5633519428}"/>
</file>

<file path=customXml/itemProps2.xml><?xml version="1.0" encoding="utf-8"?>
<ds:datastoreItem xmlns:ds="http://schemas.openxmlformats.org/officeDocument/2006/customXml" ds:itemID="{C99B7B68-1BBC-4FAF-980C-5BFC6146CE38}"/>
</file>

<file path=customXml/itemProps3.xml><?xml version="1.0" encoding="utf-8"?>
<ds:datastoreItem xmlns:ds="http://schemas.openxmlformats.org/officeDocument/2006/customXml" ds:itemID="{F77FDBCB-7F99-47FD-AC00-C5063C12EED4}"/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Администратор</cp:lastModifiedBy>
  <cp:revision>29</cp:revision>
  <dcterms:created xsi:type="dcterms:W3CDTF">2024-03-04T21:50:44Z</dcterms:created>
  <dcterms:modified xsi:type="dcterms:W3CDTF">2025-02-19T12:27:13Z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