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44" autoAdjust="0"/>
  </p:normalViewPr>
  <p:slideViewPr>
    <p:cSldViewPr snapToGrid="0">
      <p:cViewPr>
        <p:scale>
          <a:sx n="50" d="100"/>
          <a:sy n="50" d="100"/>
        </p:scale>
        <p:origin x="2238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37189" y="5823334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CB93D673-EBE4-A9AD-2323-904B5ECF351E}"/>
              </a:ext>
            </a:extLst>
          </p:cNvPr>
          <p:cNvGrpSpPr/>
          <p:nvPr/>
        </p:nvGrpSpPr>
        <p:grpSpPr>
          <a:xfrm>
            <a:off x="3044572" y="2780627"/>
            <a:ext cx="4030670" cy="4030670"/>
            <a:chOff x="6368052" y="2940832"/>
            <a:chExt cx="4030670" cy="4030670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9DD411F5-3037-E22F-8ED8-941D01A5A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052" y="2940832"/>
              <a:ext cx="4030670" cy="403067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0FAF3D1C-3B4D-19BD-E179-990ECAB0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635" y="4272105"/>
              <a:ext cx="1841436" cy="1676083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53" y="58929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88" y="2780627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" y="877350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339877" y="-204795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5230343" y="2137293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496246" y="2308280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43" y="2131018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2" y="2298197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77" y="-196432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4766671" y="30571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669080" y="2599349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-98203" y="565969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64" y="2620143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98" y="558105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05" y="22811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4950149" y="415825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79702" y="-26922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" y="-29645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3" y="424188"/>
            <a:ext cx="3955229" cy="4030670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80A90A0-B240-175A-8C92-1737A5C21A72}"/>
              </a:ext>
            </a:extLst>
          </p:cNvPr>
          <p:cNvGrpSpPr/>
          <p:nvPr/>
        </p:nvGrpSpPr>
        <p:grpSpPr>
          <a:xfrm>
            <a:off x="2338985" y="2558688"/>
            <a:ext cx="4030670" cy="4030670"/>
            <a:chOff x="9501824" y="9873325"/>
            <a:chExt cx="4030670" cy="403067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B85B724-5292-CCBA-4B21-79172C198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1824" y="9873325"/>
              <a:ext cx="4030670" cy="403067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8CEADFC-B8E4-E96E-A578-A569AB606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4028" y="10998538"/>
              <a:ext cx="1956163" cy="1956163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9" y="2545439"/>
            <a:ext cx="4030670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65" y="363610"/>
            <a:ext cx="5112402" cy="5237094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6777" y="3455052"/>
            <a:ext cx="26765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14</cp:revision>
  <dcterms:created xsi:type="dcterms:W3CDTF">2024-08-23T17:52:04Z</dcterms:created>
  <dcterms:modified xsi:type="dcterms:W3CDTF">2024-11-15T10:13:18Z</dcterms:modified>
</cp:coreProperties>
</file>