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264"/>
            <a:ext cx="12192000" cy="686126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6" r="17936"/>
          <a:stretch/>
        </p:blipFill>
        <p:spPr>
          <a:xfrm>
            <a:off x="4233908" y="335856"/>
            <a:ext cx="4218748" cy="6562725"/>
          </a:xfrm>
          <a:prstGeom prst="rect">
            <a:avLst/>
          </a:prstGeom>
        </p:spPr>
      </p:pic>
      <p:cxnSp>
        <p:nvCxnSpPr>
          <p:cNvPr id="121" name="Пряма зі стрілкою 120">
            <a:extLst>
              <a:ext uri="{FF2B5EF4-FFF2-40B4-BE49-F238E27FC236}">
                <a16:creationId xmlns:a16="http://schemas.microsoft.com/office/drawing/2014/main" id="{391D5A32-7792-4290-83E5-12052280CA17}"/>
              </a:ext>
            </a:extLst>
          </p:cNvPr>
          <p:cNvCxnSpPr>
            <a:cxnSpLocks/>
          </p:cNvCxnSpPr>
          <p:nvPr/>
        </p:nvCxnSpPr>
        <p:spPr>
          <a:xfrm>
            <a:off x="6334114" y="3745149"/>
            <a:ext cx="0" cy="180525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Блок-схема: вузол 124">
            <a:extLst>
              <a:ext uri="{FF2B5EF4-FFF2-40B4-BE49-F238E27FC236}">
                <a16:creationId xmlns:a16="http://schemas.microsoft.com/office/drawing/2014/main" id="{218B4ADA-5FCB-41C5-9E13-07C03EDB1235}"/>
              </a:ext>
            </a:extLst>
          </p:cNvPr>
          <p:cNvSpPr/>
          <p:nvPr/>
        </p:nvSpPr>
        <p:spPr>
          <a:xfrm>
            <a:off x="6588165" y="4959967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6" name="Блок-схема: вузол 125">
            <a:extLst>
              <a:ext uri="{FF2B5EF4-FFF2-40B4-BE49-F238E27FC236}">
                <a16:creationId xmlns:a16="http://schemas.microsoft.com/office/drawing/2014/main" id="{B076E2FE-2600-436A-871E-E555B9ECB1DF}"/>
              </a:ext>
            </a:extLst>
          </p:cNvPr>
          <p:cNvSpPr/>
          <p:nvPr/>
        </p:nvSpPr>
        <p:spPr>
          <a:xfrm>
            <a:off x="5620377" y="4906994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7" name="Блок-схема: вузол 126">
            <a:extLst>
              <a:ext uri="{FF2B5EF4-FFF2-40B4-BE49-F238E27FC236}">
                <a16:creationId xmlns:a16="http://schemas.microsoft.com/office/drawing/2014/main" id="{459EA38A-EB7B-4061-8979-82CE4BF6F895}"/>
              </a:ext>
            </a:extLst>
          </p:cNvPr>
          <p:cNvSpPr/>
          <p:nvPr/>
        </p:nvSpPr>
        <p:spPr>
          <a:xfrm>
            <a:off x="5529333" y="3677219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4" name="Блок-схема: вузол 123">
            <a:extLst>
              <a:ext uri="{FF2B5EF4-FFF2-40B4-BE49-F238E27FC236}">
                <a16:creationId xmlns:a16="http://schemas.microsoft.com/office/drawing/2014/main" id="{C361ADCB-27A7-449B-A8DE-9A7EAC66FE53}"/>
              </a:ext>
            </a:extLst>
          </p:cNvPr>
          <p:cNvSpPr/>
          <p:nvPr/>
        </p:nvSpPr>
        <p:spPr>
          <a:xfrm>
            <a:off x="6589860" y="3668122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" name="Пряма зі стрілкою 2">
            <a:extLst>
              <a:ext uri="{FF2B5EF4-FFF2-40B4-BE49-F238E27FC236}">
                <a16:creationId xmlns:a16="http://schemas.microsoft.com/office/drawing/2014/main" id="{02354379-6092-4041-9019-DB88145C29D6}"/>
              </a:ext>
            </a:extLst>
          </p:cNvPr>
          <p:cNvCxnSpPr>
            <a:cxnSpLocks/>
          </p:cNvCxnSpPr>
          <p:nvPr/>
        </p:nvCxnSpPr>
        <p:spPr>
          <a:xfrm>
            <a:off x="5735817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 зі стрілкою 12">
            <a:extLst>
              <a:ext uri="{FF2B5EF4-FFF2-40B4-BE49-F238E27FC236}">
                <a16:creationId xmlns:a16="http://schemas.microsoft.com/office/drawing/2014/main" id="{F37AB7D4-D019-4859-99F7-291518680F7C}"/>
              </a:ext>
            </a:extLst>
          </p:cNvPr>
          <p:cNvCxnSpPr>
            <a:cxnSpLocks/>
          </p:cNvCxnSpPr>
          <p:nvPr/>
        </p:nvCxnSpPr>
        <p:spPr>
          <a:xfrm>
            <a:off x="6881605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B07ACA1-DF3B-48CF-82AE-DA7AB63B48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6563">
            <a:off x="6026360" y="1310406"/>
            <a:ext cx="1856766" cy="1856766"/>
          </a:xfrm>
          <a:prstGeom prst="rect">
            <a:avLst/>
          </a:prstGeom>
        </p:spPr>
      </p:pic>
      <p:cxnSp>
        <p:nvCxnSpPr>
          <p:cNvPr id="17" name="Пряма зі стрілкою 16">
            <a:extLst>
              <a:ext uri="{FF2B5EF4-FFF2-40B4-BE49-F238E27FC236}">
                <a16:creationId xmlns:a16="http://schemas.microsoft.com/office/drawing/2014/main" id="{1BB83ED0-B0CF-4CDB-AD33-5643F8A430E2}"/>
              </a:ext>
            </a:extLst>
          </p:cNvPr>
          <p:cNvCxnSpPr>
            <a:cxnSpLocks/>
          </p:cNvCxnSpPr>
          <p:nvPr/>
        </p:nvCxnSpPr>
        <p:spPr>
          <a:xfrm>
            <a:off x="5330757" y="3745149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 зі стрілкою 22">
            <a:extLst>
              <a:ext uri="{FF2B5EF4-FFF2-40B4-BE49-F238E27FC236}">
                <a16:creationId xmlns:a16="http://schemas.microsoft.com/office/drawing/2014/main" id="{600750DA-DEF1-44EB-BA00-160B561B1CDF}"/>
              </a:ext>
            </a:extLst>
          </p:cNvPr>
          <p:cNvCxnSpPr>
            <a:cxnSpLocks/>
          </p:cNvCxnSpPr>
          <p:nvPr/>
        </p:nvCxnSpPr>
        <p:spPr>
          <a:xfrm>
            <a:off x="5350212" y="4432570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 зі стрілкою 23">
            <a:extLst>
              <a:ext uri="{FF2B5EF4-FFF2-40B4-BE49-F238E27FC236}">
                <a16:creationId xmlns:a16="http://schemas.microsoft.com/office/drawing/2014/main" id="{54A522E0-C93C-4C42-99AE-0C03189A4435}"/>
              </a:ext>
            </a:extLst>
          </p:cNvPr>
          <p:cNvCxnSpPr>
            <a:cxnSpLocks/>
          </p:cNvCxnSpPr>
          <p:nvPr/>
        </p:nvCxnSpPr>
        <p:spPr>
          <a:xfrm>
            <a:off x="5350212" y="5100536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252D562-24F7-4A93-ABD1-518472EB72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73870">
            <a:off x="4349973" y="1771688"/>
            <a:ext cx="1832580" cy="18325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9604D40-0673-402F-95C6-014A0A8ECB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11409" y="2696857"/>
            <a:ext cx="1841724" cy="184172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782FA97-0445-49F8-96A6-BA840AC50D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75662" y="3588150"/>
            <a:ext cx="1841724" cy="1841724"/>
          </a:xfrm>
          <a:prstGeom prst="rect">
            <a:avLst/>
          </a:prstGeom>
        </p:spPr>
      </p:pic>
      <p:cxnSp>
        <p:nvCxnSpPr>
          <p:cNvPr id="34" name="Пряма зі стрілкою 33">
            <a:extLst>
              <a:ext uri="{FF2B5EF4-FFF2-40B4-BE49-F238E27FC236}">
                <a16:creationId xmlns:a16="http://schemas.microsoft.com/office/drawing/2014/main" id="{88DEFB22-5FE9-4D4E-B137-37A650DE3186}"/>
              </a:ext>
            </a:extLst>
          </p:cNvPr>
          <p:cNvCxnSpPr>
            <a:cxnSpLocks/>
          </p:cNvCxnSpPr>
          <p:nvPr/>
        </p:nvCxnSpPr>
        <p:spPr>
          <a:xfrm>
            <a:off x="5704126" y="343180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 зі стрілкою 38">
            <a:extLst>
              <a:ext uri="{FF2B5EF4-FFF2-40B4-BE49-F238E27FC236}">
                <a16:creationId xmlns:a16="http://schemas.microsoft.com/office/drawing/2014/main" id="{EBC31624-42D9-4752-BF51-634D044FF25F}"/>
              </a:ext>
            </a:extLst>
          </p:cNvPr>
          <p:cNvCxnSpPr>
            <a:cxnSpLocks/>
          </p:cNvCxnSpPr>
          <p:nvPr/>
        </p:nvCxnSpPr>
        <p:spPr>
          <a:xfrm>
            <a:off x="6334114" y="346229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 зі стрілкою 39">
            <a:extLst>
              <a:ext uri="{FF2B5EF4-FFF2-40B4-BE49-F238E27FC236}">
                <a16:creationId xmlns:a16="http://schemas.microsoft.com/office/drawing/2014/main" id="{D4B4A0C1-60F9-4387-8FC4-076A4166D9BA}"/>
              </a:ext>
            </a:extLst>
          </p:cNvPr>
          <p:cNvCxnSpPr>
            <a:cxnSpLocks/>
          </p:cNvCxnSpPr>
          <p:nvPr/>
        </p:nvCxnSpPr>
        <p:spPr>
          <a:xfrm>
            <a:off x="6908713" y="3425534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6647AFC-9B9D-4F0D-A9B4-ACE8096345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15428" y="1877874"/>
            <a:ext cx="1841724" cy="184172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685D6B67-2B15-4001-9734-1B64F36389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23926" y="3070422"/>
            <a:ext cx="1841724" cy="1841724"/>
          </a:xfrm>
          <a:prstGeom prst="rect">
            <a:avLst/>
          </a:prstGeom>
        </p:spPr>
      </p:pic>
      <p:cxnSp>
        <p:nvCxnSpPr>
          <p:cNvPr id="49" name="Пряма зі стрілкою 48">
            <a:extLst>
              <a:ext uri="{FF2B5EF4-FFF2-40B4-BE49-F238E27FC236}">
                <a16:creationId xmlns:a16="http://schemas.microsoft.com/office/drawing/2014/main" id="{7AF2FF91-6998-4DE7-B1FF-64D412048BEA}"/>
              </a:ext>
            </a:extLst>
          </p:cNvPr>
          <p:cNvCxnSpPr>
            <a:cxnSpLocks/>
          </p:cNvCxnSpPr>
          <p:nvPr/>
        </p:nvCxnSpPr>
        <p:spPr>
          <a:xfrm flipH="1">
            <a:off x="5478604" y="359837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 зі стрілкою 52">
            <a:extLst>
              <a:ext uri="{FF2B5EF4-FFF2-40B4-BE49-F238E27FC236}">
                <a16:creationId xmlns:a16="http://schemas.microsoft.com/office/drawing/2014/main" id="{AD423B52-562A-4339-A82D-CB13B291DE6F}"/>
              </a:ext>
            </a:extLst>
          </p:cNvPr>
          <p:cNvCxnSpPr>
            <a:cxnSpLocks/>
          </p:cNvCxnSpPr>
          <p:nvPr/>
        </p:nvCxnSpPr>
        <p:spPr>
          <a:xfrm flipH="1">
            <a:off x="5472071" y="4227068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зі стрілкою 53">
            <a:extLst>
              <a:ext uri="{FF2B5EF4-FFF2-40B4-BE49-F238E27FC236}">
                <a16:creationId xmlns:a16="http://schemas.microsoft.com/office/drawing/2014/main" id="{6FFB60BF-BD3A-4A41-B35D-84995D01B0A9}"/>
              </a:ext>
            </a:extLst>
          </p:cNvPr>
          <p:cNvCxnSpPr>
            <a:cxnSpLocks/>
          </p:cNvCxnSpPr>
          <p:nvPr/>
        </p:nvCxnSpPr>
        <p:spPr>
          <a:xfrm flipH="1">
            <a:off x="5497567" y="488819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 зі стрілкою 54">
            <a:extLst>
              <a:ext uri="{FF2B5EF4-FFF2-40B4-BE49-F238E27FC236}">
                <a16:creationId xmlns:a16="http://schemas.microsoft.com/office/drawing/2014/main" id="{61916BAC-5315-4842-8587-CAB76D04C19F}"/>
              </a:ext>
            </a:extLst>
          </p:cNvPr>
          <p:cNvCxnSpPr>
            <a:cxnSpLocks/>
          </p:cNvCxnSpPr>
          <p:nvPr/>
        </p:nvCxnSpPr>
        <p:spPr>
          <a:xfrm>
            <a:off x="6564473" y="3617219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 зі стрілкою 57">
            <a:extLst>
              <a:ext uri="{FF2B5EF4-FFF2-40B4-BE49-F238E27FC236}">
                <a16:creationId xmlns:a16="http://schemas.microsoft.com/office/drawing/2014/main" id="{2B76B5D0-5030-446D-8A4C-5D6F35A6B6D9}"/>
              </a:ext>
            </a:extLst>
          </p:cNvPr>
          <p:cNvCxnSpPr>
            <a:cxnSpLocks/>
          </p:cNvCxnSpPr>
          <p:nvPr/>
        </p:nvCxnSpPr>
        <p:spPr>
          <a:xfrm>
            <a:off x="6542200" y="4908553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6564802" y="4222431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5560455-374C-488C-8DAD-F383A44167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57754" y="1190454"/>
            <a:ext cx="1841724" cy="1841724"/>
          </a:xfrm>
          <a:prstGeom prst="rect">
            <a:avLst/>
          </a:prstGeom>
        </p:spPr>
      </p:pic>
      <p:cxnSp>
        <p:nvCxnSpPr>
          <p:cNvPr id="61" name="Пряма зі стрілкою 60">
            <a:extLst>
              <a:ext uri="{FF2B5EF4-FFF2-40B4-BE49-F238E27FC236}">
                <a16:creationId xmlns:a16="http://schemas.microsoft.com/office/drawing/2014/main" id="{EC710152-DD68-4E61-9A85-92083A3EFE68}"/>
              </a:ext>
            </a:extLst>
          </p:cNvPr>
          <p:cNvCxnSpPr>
            <a:cxnSpLocks/>
          </p:cNvCxnSpPr>
          <p:nvPr/>
        </p:nvCxnSpPr>
        <p:spPr>
          <a:xfrm>
            <a:off x="6343282" y="3745149"/>
            <a:ext cx="0" cy="1761646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DEEA49A-AEC9-4593-918F-24E8ACF2B7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6" y="1489867"/>
            <a:ext cx="1841724" cy="184172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49FE965-129A-416F-8B94-A552112563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36539" y="2494816"/>
            <a:ext cx="1841724" cy="184172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03BA1E7-6D5C-4A69-B929-BA8F8D15F6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896950" y="3537722"/>
            <a:ext cx="1841724" cy="184172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DC0B52F-F712-4267-8E16-E2F9BDC0E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15992" y="2096131"/>
            <a:ext cx="1841724" cy="1841724"/>
          </a:xfrm>
          <a:prstGeom prst="rect">
            <a:avLst/>
          </a:prstGeom>
        </p:spPr>
      </p:pic>
      <p:cxnSp>
        <p:nvCxnSpPr>
          <p:cNvPr id="83" name="Сполучна лінія: уступом 82">
            <a:extLst>
              <a:ext uri="{FF2B5EF4-FFF2-40B4-BE49-F238E27FC236}">
                <a16:creationId xmlns:a16="http://schemas.microsoft.com/office/drawing/2014/main" id="{830013FC-5200-4E4C-8161-0A09649EBC47}"/>
              </a:ext>
            </a:extLst>
          </p:cNvPr>
          <p:cNvCxnSpPr>
            <a:cxnSpLocks/>
          </p:cNvCxnSpPr>
          <p:nvPr/>
        </p:nvCxnSpPr>
        <p:spPr>
          <a:xfrm>
            <a:off x="6791498" y="3664319"/>
            <a:ext cx="580475" cy="36384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Сполучна лінія: уступом 82">
            <a:extLst>
              <a:ext uri="{FF2B5EF4-FFF2-40B4-BE49-F238E27FC236}">
                <a16:creationId xmlns:a16="http://schemas.microsoft.com/office/drawing/2014/main" id="{99253738-9294-44C6-80F4-5597BF61265B}"/>
              </a:ext>
            </a:extLst>
          </p:cNvPr>
          <p:cNvCxnSpPr>
            <a:cxnSpLocks/>
          </p:cNvCxnSpPr>
          <p:nvPr/>
        </p:nvCxnSpPr>
        <p:spPr>
          <a:xfrm flipH="1">
            <a:off x="6946083" y="4051274"/>
            <a:ext cx="385601" cy="57329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Сполучна лінія: уступом 82">
            <a:extLst>
              <a:ext uri="{FF2B5EF4-FFF2-40B4-BE49-F238E27FC236}">
                <a16:creationId xmlns:a16="http://schemas.microsoft.com/office/drawing/2014/main" id="{561A558C-CD22-4BC8-98B1-7DCEED9F40FB}"/>
              </a:ext>
            </a:extLst>
          </p:cNvPr>
          <p:cNvCxnSpPr>
            <a:cxnSpLocks/>
          </p:cNvCxnSpPr>
          <p:nvPr/>
        </p:nvCxnSpPr>
        <p:spPr>
          <a:xfrm flipH="1">
            <a:off x="5319709" y="3747525"/>
            <a:ext cx="396277" cy="42583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Сполучна лінія: уступом 82">
            <a:extLst>
              <a:ext uri="{FF2B5EF4-FFF2-40B4-BE49-F238E27FC236}">
                <a16:creationId xmlns:a16="http://schemas.microsoft.com/office/drawing/2014/main" id="{717BE616-35C2-4349-96B5-FCA5075FCCDB}"/>
              </a:ext>
            </a:extLst>
          </p:cNvPr>
          <p:cNvCxnSpPr>
            <a:cxnSpLocks/>
          </p:cNvCxnSpPr>
          <p:nvPr/>
        </p:nvCxnSpPr>
        <p:spPr>
          <a:xfrm>
            <a:off x="5281588" y="4215677"/>
            <a:ext cx="462006" cy="49118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Сполучна лінія: уступом 82">
            <a:extLst>
              <a:ext uri="{FF2B5EF4-FFF2-40B4-BE49-F238E27FC236}">
                <a16:creationId xmlns:a16="http://schemas.microsoft.com/office/drawing/2014/main" id="{7EE8E221-C016-4F3A-AB95-FAE25348B532}"/>
              </a:ext>
            </a:extLst>
          </p:cNvPr>
          <p:cNvCxnSpPr>
            <a:cxnSpLocks/>
          </p:cNvCxnSpPr>
          <p:nvPr/>
        </p:nvCxnSpPr>
        <p:spPr>
          <a:xfrm>
            <a:off x="6924784" y="4648969"/>
            <a:ext cx="480136" cy="46742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Сполучна лінія: уступом 82">
            <a:extLst>
              <a:ext uri="{FF2B5EF4-FFF2-40B4-BE49-F238E27FC236}">
                <a16:creationId xmlns:a16="http://schemas.microsoft.com/office/drawing/2014/main" id="{4B0A5836-1EA6-425A-9330-D471C21DD086}"/>
              </a:ext>
            </a:extLst>
          </p:cNvPr>
          <p:cNvCxnSpPr>
            <a:cxnSpLocks/>
          </p:cNvCxnSpPr>
          <p:nvPr/>
        </p:nvCxnSpPr>
        <p:spPr>
          <a:xfrm flipH="1">
            <a:off x="5358341" y="4765585"/>
            <a:ext cx="350369" cy="40011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Сполучна лінія: уступом 82">
            <a:extLst>
              <a:ext uri="{FF2B5EF4-FFF2-40B4-BE49-F238E27FC236}">
                <a16:creationId xmlns:a16="http://schemas.microsoft.com/office/drawing/2014/main" id="{6D9C2EB9-4C05-4C1C-9010-DB8773FAE4C3}"/>
              </a:ext>
            </a:extLst>
          </p:cNvPr>
          <p:cNvCxnSpPr>
            <a:cxnSpLocks/>
          </p:cNvCxnSpPr>
          <p:nvPr/>
        </p:nvCxnSpPr>
        <p:spPr>
          <a:xfrm>
            <a:off x="5455807" y="5188164"/>
            <a:ext cx="348309" cy="48312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Сполучна лінія: уступом 82">
            <a:extLst>
              <a:ext uri="{FF2B5EF4-FFF2-40B4-BE49-F238E27FC236}">
                <a16:creationId xmlns:a16="http://schemas.microsoft.com/office/drawing/2014/main" id="{6C2F4BD4-616A-4653-AEC0-946186A4BEED}"/>
              </a:ext>
            </a:extLst>
          </p:cNvPr>
          <p:cNvCxnSpPr>
            <a:cxnSpLocks/>
          </p:cNvCxnSpPr>
          <p:nvPr/>
        </p:nvCxnSpPr>
        <p:spPr>
          <a:xfrm flipH="1">
            <a:off x="6847777" y="5183639"/>
            <a:ext cx="431028" cy="50294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 зі стрілкою 108">
            <a:extLst>
              <a:ext uri="{FF2B5EF4-FFF2-40B4-BE49-F238E27FC236}">
                <a16:creationId xmlns:a16="http://schemas.microsoft.com/office/drawing/2014/main" id="{0825D5ED-C874-4288-81DC-EBF9FB011FA8}"/>
              </a:ext>
            </a:extLst>
          </p:cNvPr>
          <p:cNvCxnSpPr>
            <a:cxnSpLocks/>
          </p:cNvCxnSpPr>
          <p:nvPr/>
        </p:nvCxnSpPr>
        <p:spPr>
          <a:xfrm flipH="1">
            <a:off x="7124755" y="3998761"/>
            <a:ext cx="199693" cy="1514973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 зі стрілкою 109">
            <a:extLst>
              <a:ext uri="{FF2B5EF4-FFF2-40B4-BE49-F238E27FC236}">
                <a16:creationId xmlns:a16="http://schemas.microsoft.com/office/drawing/2014/main" id="{37330006-2643-46B2-8286-60DC097FE375}"/>
              </a:ext>
            </a:extLst>
          </p:cNvPr>
          <p:cNvCxnSpPr>
            <a:cxnSpLocks/>
          </p:cNvCxnSpPr>
          <p:nvPr/>
        </p:nvCxnSpPr>
        <p:spPr>
          <a:xfrm>
            <a:off x="5385490" y="4081062"/>
            <a:ext cx="134970" cy="1501011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88A7E9F-21A9-432D-8B6F-C3181F9616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6139687" y="2172511"/>
            <a:ext cx="1841724" cy="1841724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F7D1AD3-849C-4B88-8D53-91190823DE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360818" y="2425953"/>
            <a:ext cx="1841724" cy="184172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E332E4B-8C33-40AB-8EFA-1EF48A6375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1961">
            <a:off x="4789604" y="1448831"/>
            <a:ext cx="1864858" cy="1864858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23C3302D-D123-4113-810F-6B418D925C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3926">
            <a:off x="5619739" y="1630672"/>
            <a:ext cx="1841724" cy="184172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76EDB74-CA4A-4384-9A18-1F28FB03E6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2030">
            <a:off x="5871861" y="2258761"/>
            <a:ext cx="1841724" cy="184172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57B0894-76A5-41A1-B8D3-329696B25B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815134" y="3625153"/>
            <a:ext cx="1841724" cy="184172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7F2ACED4-9D88-49A1-A2F8-AD553783DF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5" y="3898356"/>
            <a:ext cx="1841724" cy="1841724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8DB0F97A-84E6-4016-B9AA-AA3CD65F6E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1209">
            <a:off x="4852806" y="1849391"/>
            <a:ext cx="1841724" cy="1841724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7492" y="1502114"/>
            <a:ext cx="3313244" cy="3376439"/>
          </a:xfrm>
          <a:prstGeom prst="rect">
            <a:avLst/>
          </a:prstGeom>
        </p:spPr>
      </p:pic>
      <p:pic>
        <p:nvPicPr>
          <p:cNvPr id="398" name="Picture 397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21658" y="2643947"/>
            <a:ext cx="344805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00586 0.462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0.00586 0.4530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85185E-6 L 0.13242 0.0048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42 0.00486 L 0.02774 0.0106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0.1263 -0.0023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3 -0.00231 L 2.08333E-7 3.7037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3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125 0.0009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0.00092 L 1.875E-6 2.59259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00404 0.3303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64 0.00162 L 0.05885 0.3710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08 -0.01134 L 0.09401 0.34051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375 L -0.07761 0.21967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9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028 L 0.09493 0.15718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000"/>
                            </p:stCondLst>
                            <p:childTnLst>
                              <p:par>
                                <p:cTn id="15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4 0.09745 L -0.11211 0.28935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72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1206 L 0.10079 0.2335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000"/>
                            </p:stCondLst>
                            <p:childTnLst>
                              <p:par>
                                <p:cTn id="15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26412 L -0.09921 0.3504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3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2456 L 0.09584 0.3419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3819 L 0.00131 0.38449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-3.95833E-6 -2.22222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000"/>
                            </p:stCondLst>
                            <p:childTnLst>
                              <p:par>
                                <p:cTn id="19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2354E-17 -3.33333E-6 L 0.00131 0.38449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000"/>
                            </p:stCondLst>
                            <p:childTnLst>
                              <p:par>
                                <p:cTn id="19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0.00625 0.05833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80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000"/>
                            </p:stCondLst>
                            <p:childTnLst>
                              <p:par>
                                <p:cTn id="2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000"/>
                            </p:stCondLst>
                            <p:childTnLst>
                              <p:par>
                                <p:cTn id="2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000"/>
                            </p:stCondLst>
                            <p:childTnLst>
                              <p:par>
                                <p:cTn id="2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000"/>
                            </p:stCondLst>
                            <p:childTnLst>
                              <p:par>
                                <p:cTn id="2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000"/>
                            </p:stCondLst>
                            <p:childTnLst>
                              <p:par>
                                <p:cTn id="2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5 0.05995 L 0.01315 0.05995 L 0.00117 0.08263 C 0.00013 0.08449 -0.00078 0.0868 -0.00209 0.08819 C -0.01875 0.10509 -0.00925 0.09421 -0.02683 0.11805 C -0.04024 0.13587 -0.03724 0.12662 -0.04037 0.13796 L -0.04037 0.13796 C -0.0375 0.14027 -0.03451 0.14236 -0.03164 0.1449 C -0.02891 0.14745 -0.02591 0.15115 -0.0237 0.15486 C -0.02123 0.15902 -0.01823 0.1625 -0.01641 0.16759 C -0.0155 0.1706 -0.01315 0.178 -0.01172 0.18032 C -0.0086 0.18541 -0.00521 0.18981 -0.00209 0.19467 C -0.00026 0.19745 0.00182 0.2 0.00351 0.203 L 0.00508 0.20601 L 0.00508 0.20601 C 0.00377 0.20972 0.00273 0.21388 0.00117 0.21736 C 0.00026 0.21921 -0.00104 0.2199 -0.00209 0.22152 C -0.00456 0.22523 -0.00677 0.22939 -0.00925 0.23287 C -0.01446 0.24027 -0.02097 0.24513 -0.02526 0.25416 C -0.02813 0.26041 -0.03099 0.26666 -0.03399 0.27268 C -0.0349 0.2743 -0.0362 0.27546 -0.03724 0.27685 C -0.0375 0.27731 -0.03776 0.27777 -0.03802 0.27824 L -0.03802 0.27824 C -0.03516 0.28055 -0.03216 0.28287 -0.0293 0.28541 C -0.02643 0.28773 -0.0181 0.29791 -0.01732 0.29953 L -0.01328 0.30671 C -0.00964 0.31967 -0.01459 0.30439 -0.0069 0.31805 C -0.00183 0.32685 -0.00495 0.32361 -0.00287 0.33078 C -0.00248 0.33217 -0.00169 0.33356 -0.0013 0.33495 C -0.00065 0.33773 -0.00052 0.34097 0.00026 0.34351 C 0.00117 0.34629 0.00247 0.34814 0.00351 0.35069 C 0.00521 0.35972 0.00312 0.35023 0.00755 0.36342 C 0.0095 0.36944 0.01107 0.37592 0.01315 0.38171 C 0.01393 0.38449 0.01523 0.38657 0.01627 0.38888 C 0.01692 0.39027 0.01784 0.39328 0.01784 0.39328 L 0.01875 0.39027 L 0.01875 0.39027 " pathEditMode="relative" ptsTypes="AAAAAAAAAAAAAAAAAAAAAAAAAAAAAAAAAAAAA">
                                      <p:cBhvr>
                                        <p:cTn id="323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3000"/>
                            </p:stCondLst>
                            <p:childTnLst>
                              <p:par>
                                <p:cTn id="3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000"/>
                            </p:stCondLst>
                            <p:childTnLst>
                              <p:par>
                                <p:cTn id="3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44 0.09306 L 0.07344 0.09329 C 0.01471 0.14907 0.06367 0.09699 0.02461 0.14931 C 0.02226 0.15232 0.01992 0.15579 0.01758 0.1588 C 0.01028 0.16782 0.01237 0.16181 0.01028 0.16852 L 0.01028 0.16875 C 0.01302 0.17431 0.0151 0.18079 0.01836 0.18611 C 0.01927 0.18773 0.02096 0.1875 0.02187 0.18912 C 0.02461 0.19352 0.02656 0.19954 0.02917 0.20417 C 0.03542 0.21551 0.04414 0.22431 0.04883 0.23704 L 0.05534 0.2537 L 0.05534 0.25394 C 0.04778 0.26875 0.03906 0.28796 0.02995 0.30162 C 0.02851 0.30417 0.02656 0.30556 0.02461 0.30741 C 0.01992 0.32199 0.02461 0.30995 0.01471 0.32361 C 0.01393 0.32477 0.01367 0.32662 0.01302 0.32801 C 0.01198 0.32917 0.01028 0.33195 0.01028 0.33218 L 0.01028 0.33333 C 0.01328 0.33796 0.01601 0.34282 0.01927 0.34699 C 0.02786 0.3588 0.03724 0.36898 0.04544 0.38148 C 0.04609 0.38241 0.04648 0.38333 0.04713 0.38426 C 0.05234 0.39259 0.05807 0.40232 0.06237 0.41181 C 0.06328 0.41343 0.06354 0.41551 0.06432 0.41713 C 0.06497 0.41875 0.06719 0.42153 0.06719 0.42176 L 0.06719 0.42153 " pathEditMode="relative" rAng="0" ptsTypes="AAAAAAAAAAAAAAAAAAAAAAAAA">
                                      <p:cBhvr>
                                        <p:cTn id="332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28 0.02639 L 0.03529 0.30648 " pathEditMode="relative" rAng="0" ptsTypes="AA">
                                      <p:cBhvr>
                                        <p:cTn id="36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000"/>
                            </p:stCondLst>
                            <p:childTnLst>
                              <p:par>
                                <p:cTn id="36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97 0.35047 L -3.125E-6 -2.96296E-6 " pathEditMode="relative" rAng="0" ptsTypes="AA">
                                      <p:cBhvr>
                                        <p:cTn id="36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" y="-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4000"/>
                            </p:stCondLst>
                            <p:childTnLst>
                              <p:par>
                                <p:cTn id="3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4000"/>
                            </p:stCondLst>
                            <p:childTnLst>
                              <p:par>
                                <p:cTn id="3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000"/>
                            </p:stCondLst>
                            <p:childTnLst>
                              <p:par>
                                <p:cTn id="3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0142 0.26481 " pathEditMode="relative" rAng="0" ptsTypes="AA">
                                      <p:cBhvr>
                                        <p:cTn id="3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6000"/>
                            </p:stCondLst>
                            <p:childTnLst>
                              <p:par>
                                <p:cTn id="37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57 0.36458 L 1.04167E-6 1.48148E-6 " pathEditMode="relative" rAng="0" ptsTypes="AA">
                                      <p:cBhvr>
                                        <p:cTn id="3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8000"/>
                            </p:stCondLst>
                            <p:childTnLst>
                              <p:par>
                                <p:cTn id="3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8000"/>
                            </p:stCondLst>
                            <p:childTnLst>
                              <p:par>
                                <p:cTn id="3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8000"/>
                            </p:stCondLst>
                            <p:childTnLst>
                              <p:par>
                                <p:cTn id="3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4" grpId="0" animBg="1"/>
      <p:bldP spid="12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Admin</cp:lastModifiedBy>
  <cp:revision>35</cp:revision>
  <dcterms:created xsi:type="dcterms:W3CDTF">2024-04-22T13:52:03Z</dcterms:created>
  <dcterms:modified xsi:type="dcterms:W3CDTF">2024-11-27T07:59:21Z</dcterms:modified>
</cp:coreProperties>
</file>