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3347" y="-24650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41442" y="1863936"/>
            <a:ext cx="3914775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Марианна</cp:lastModifiedBy>
  <cp:revision>10</cp:revision>
  <dcterms:created xsi:type="dcterms:W3CDTF">2024-08-08T14:23:55Z</dcterms:created>
  <dcterms:modified xsi:type="dcterms:W3CDTF">2024-08-11T17:11:15Z</dcterms:modified>
</cp:coreProperties>
</file>