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стоит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681320" y="1551058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небе летит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3321">
            <a:off x="10467071" y="2597986"/>
            <a:ext cx="1277927" cy="1277927"/>
          </a:xfrm>
          <a:prstGeom prst="rect">
            <a:avLst/>
          </a:prstGeom>
          <a:effectLst>
            <a:glow rad="190500">
              <a:schemeClr val="bg1">
                <a:alpha val="96000"/>
              </a:schemeClr>
            </a:glo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652451" y="1576939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пьет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645873" y="1542730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 клёна слетел</a:t>
            </a:r>
            <a:r>
              <a:rPr lang="en-US" sz="4800" dirty="0"/>
              <a:t> </a:t>
            </a:r>
            <a:r>
              <a:rPr lang="ru-RU" sz="4800" dirty="0"/>
              <a:t>.…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861380" y="1422348"/>
            <a:ext cx="6663053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Строители строят</a:t>
            </a:r>
            <a:r>
              <a:rPr lang="en-US" sz="4800" dirty="0"/>
              <a:t>  </a:t>
            </a:r>
            <a:r>
              <a:rPr lang="ru-RU" sz="4800" dirty="0"/>
              <a:t>.…</a:t>
            </a:r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883873" y="1521343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В лесу бегает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69736" y="1583477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Кот ест из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529162" y="1387646"/>
            <a:ext cx="5583963" cy="1731003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Саши маленькая</a:t>
            </a:r>
            <a:r>
              <a:rPr lang="en-US" sz="4800" dirty="0"/>
              <a:t>   </a:t>
            </a:r>
            <a:r>
              <a:rPr lang="ru-RU" sz="4800" dirty="0"/>
              <a:t>.…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580664" y="-4293362"/>
            <a:ext cx="6124397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800" dirty="0"/>
              <a:t>Мама посадила.…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886420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6574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9011 -0.156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8033 0.0020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21029 -0.1817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758 0.1296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41315 -0.36875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6667 -0.3363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47865 -0.4946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-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63E4E6-4285-4821-A4A5-748BC94C476C}"/>
</file>

<file path=customXml/itemProps2.xml><?xml version="1.0" encoding="utf-8"?>
<ds:datastoreItem xmlns:ds="http://schemas.openxmlformats.org/officeDocument/2006/customXml" ds:itemID="{5A55C69A-DDC6-4E1A-AE86-796E143100A6}"/>
</file>

<file path=customXml/itemProps3.xml><?xml version="1.0" encoding="utf-8"?>
<ds:datastoreItem xmlns:ds="http://schemas.openxmlformats.org/officeDocument/2006/customXml" ds:itemID="{988D9308-2D4A-4004-B99F-0CC7F26282FE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2024-11-30T09:04:12Z</dcterms:created>
  <dcterms:modified xsi:type="dcterms:W3CDTF">2024-12-26T23:29:02Z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