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5" y="2837862"/>
            <a:ext cx="1181425" cy="121221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534585"/>
            <a:ext cx="1857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2988CA-2DB0-49AA-8B50-CC87283A2F63}"/>
</file>

<file path=customXml/itemProps2.xml><?xml version="1.0" encoding="utf-8"?>
<ds:datastoreItem xmlns:ds="http://schemas.openxmlformats.org/officeDocument/2006/customXml" ds:itemID="{1D3DD4E4-9F9F-497D-B211-C5AC119ADAE5}"/>
</file>

<file path=customXml/itemProps3.xml><?xml version="1.0" encoding="utf-8"?>
<ds:datastoreItem xmlns:ds="http://schemas.openxmlformats.org/officeDocument/2006/customXml" ds:itemID="{E080D3C8-C98C-4833-802E-1B60E7D54EB3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2024-12-22T19:53:03Z</dcterms:created>
  <dcterms:modified xsi:type="dcterms:W3CDTF">2024-12-27T23:46:10Z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