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96" y="1076526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96" y="1063467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391" y="1053502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340" y="1069083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2565" y="3429000"/>
            <a:ext cx="22479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10A2A-687E-43DA-A1DA-3DA1177ACF65}"/>
</file>

<file path=customXml/itemProps2.xml><?xml version="1.0" encoding="utf-8"?>
<ds:datastoreItem xmlns:ds="http://schemas.openxmlformats.org/officeDocument/2006/customXml" ds:itemID="{B404E44B-DA58-4569-A17C-8BAE43067A22}"/>
</file>

<file path=customXml/itemProps3.xml><?xml version="1.0" encoding="utf-8"?>
<ds:datastoreItem xmlns:ds="http://schemas.openxmlformats.org/officeDocument/2006/customXml" ds:itemID="{0FD73ACC-E51D-4DA4-AC18-999A10FD0BE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18</cp:revision>
  <dcterms:created xsi:type="dcterms:W3CDTF">2024-03-12T15:03:00Z</dcterms:created>
  <dcterms:modified xsi:type="dcterms:W3CDTF">2024-12-24T21:05:27Z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