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СМЕШАТЬ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СМЕНИТЬ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47" y="-44628"/>
            <a:ext cx="5342785" cy="5438192"/>
          </a:xfrm>
          <a:prstGeom prst="rect">
            <a:avLst/>
          </a:prstGeom>
        </p:spPr>
      </p:pic>
      <p:pic>
        <p:nvPicPr>
          <p:cNvPr id="222" name="Picture 2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30384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2024-07-21T13:02:50Z</dcterms:created>
  <dcterms:modified xsi:type="dcterms:W3CDTF">2024-08-07T12:54:52Z</dcterms:modified>
</cp:coreProperties>
</file>