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7F46-7606-4168-8040-70A9FD3C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D73EA4-D9FC-447E-A482-569FA0508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80215-11FA-4B66-97FF-15F1293E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081EB-DA3F-44C1-A2F0-754BCA9E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30C36-4735-4BAD-96FE-0F204283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63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2023-2772-40C1-AB57-BFC20EC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58E807-E4D8-411A-9C9D-55B82E45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92D3C0-EA8B-4694-9CE7-9955ACC3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10DFA-6581-4903-A1ED-DF9B5B4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D9C18-9DCA-47C1-BF48-DA3829F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3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7EF81-1B1C-4B68-AB71-F65A0E9C9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66814-76B3-4B95-990B-B099E5A7A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4790-EF69-473A-98B3-3F68B53A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D720E-5A95-4E78-A934-0A65CEE7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6DE1A-8DE5-429A-8966-874E91C7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81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E2BE6-C85F-40C8-AEE1-EFFD9B7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D83BE-9050-4093-8EAB-A4123908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6322-D3DB-4CA7-BA9F-2F579041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1ABA4-8239-409F-A590-70818213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6BD3-3BFF-4B27-BF4D-B56AD04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2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711BC-3196-496F-A2A0-524A3F03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89938-AACB-4FD0-B5CC-8D91CA45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7DE43-ED1E-4F73-AD78-C90C05CF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189A-A5A3-46D6-A8D8-52F1013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EC1D5-977D-4CC0-A0FD-8E2A586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6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4A939-C055-482D-89BD-04958FB0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75F42-4B22-4750-AE46-20932492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5BBB7-3C54-4901-AAB4-C018C0E8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B2EF4-5766-4AC5-B9EC-4C717D7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C3E5F-CECD-48D6-8EC2-EF5803B8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4081A-74C6-469F-A047-64147DA0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231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0F93-603B-42F7-B928-A9D6DB73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0B9443-4D10-442E-AE20-CADC7C98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BBC16-0F77-430D-8B70-9E4EF4FDC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68FA50-881B-4572-9677-C23BDA60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DFD47E-2D95-44D1-B236-629948424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B98501-2EF0-428F-996D-5B562AF1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287A8C-E4D2-4890-8316-910EE85A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7E8F22-BECC-4270-9D7C-21C18CC4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85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8AD91-8F6F-4771-AC3C-954ED46E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F55C9-7CED-40D9-AE4D-14972C9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81313D-AB61-4A59-BF2E-953097DE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AC5BB9-130F-4E7F-AC35-3587B123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278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CB6342-9CF5-4B30-9143-E5892D84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9865F7-A940-413F-8D39-6AD1102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F11A5-00DC-428B-B479-CA573430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5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EF6-8AC2-4C1B-99A6-449F29DD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AED8B-BCBB-49C8-B6E4-539CAB08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91D6-DC29-4531-BD8A-848278B57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AE0285-BF1E-4D1C-BD4F-40DA7142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0067E-B200-482D-8182-5D02742C2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CB163-317A-439D-A21D-29EB66B3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715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8335D-E1C6-4E55-86F3-562033FD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095696-4BE5-4B2A-8082-EAC091E29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3A502-B587-4F22-A94B-681AC49B7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76CE1-4DB7-4428-BB45-1F7AF54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30A019-7110-49C3-A28F-C882200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2CADA-5716-4D2B-B3DD-E5F915C9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357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4670-2249-49F0-BEAD-26478A7E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A248A-FECF-43C0-9BEB-8979E67BD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8D3400-DA56-493B-AAD3-0E98B6D78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E340-9EC8-4C90-8154-48164AEA6B5B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8CF22-DB8D-4B81-8879-1CC73E3A9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ACA8C-1BF9-4EFB-AFAF-4AF657748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A0A2-3C1E-421F-BD7F-E83D25CDB13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7F9706-99E3-433F-867A-E5831DEE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5C31A-B849-4A1E-AAE9-8D9921159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2" y="2397898"/>
            <a:ext cx="3980873" cy="410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21CE6-51BB-42FF-AD6E-F2A1619AF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335" y="2397898"/>
            <a:ext cx="4032717" cy="4105275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2FDBA1E-6FBE-4BF6-9F26-7CF00D475003}"/>
              </a:ext>
            </a:extLst>
          </p:cNvPr>
          <p:cNvSpPr/>
          <p:nvPr/>
        </p:nvSpPr>
        <p:spPr>
          <a:xfrm>
            <a:off x="98081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AEA2E730-CBA4-4E8E-8D74-9CD70900D135}"/>
              </a:ext>
            </a:extLst>
          </p:cNvPr>
          <p:cNvSpPr/>
          <p:nvPr/>
        </p:nvSpPr>
        <p:spPr>
          <a:xfrm flipH="1">
            <a:off x="7896485" y="292874"/>
            <a:ext cx="3314700" cy="1943100"/>
          </a:xfrm>
          <a:prstGeom prst="wedgeRoundRectCallou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691B88-24BB-43A3-8924-FC7A27CF6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63" y="592936"/>
            <a:ext cx="1724000" cy="17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8DD6EBE-5856-4B4F-A9D5-6B42BE6E2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100" y="517291"/>
            <a:ext cx="1802734" cy="18004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85EDB44-910A-4452-8881-433384B4253A}"/>
              </a:ext>
            </a:extLst>
          </p:cNvPr>
          <p:cNvSpPr txBox="1"/>
          <p:nvPr/>
        </p:nvSpPr>
        <p:spPr>
          <a:xfrm>
            <a:off x="7896485" y="26621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Наша </a:t>
            </a:r>
            <a:r>
              <a:rPr lang="ru-RU" dirty="0" err="1"/>
              <a:t>кішка</a:t>
            </a:r>
            <a:endParaRPr lang="ru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41FF55-B3B2-4EFF-B0BA-4DE7B1AC589A}"/>
              </a:ext>
            </a:extLst>
          </p:cNvPr>
          <p:cNvSpPr txBox="1"/>
          <p:nvPr/>
        </p:nvSpPr>
        <p:spPr>
          <a:xfrm>
            <a:off x="980815" y="29287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Мишенята</a:t>
            </a:r>
            <a:r>
              <a:rPr lang="ru-RU" dirty="0"/>
              <a:t> </a:t>
            </a:r>
            <a:r>
              <a:rPr lang="ru-RU" dirty="0" err="1"/>
              <a:t>шарудять</a:t>
            </a:r>
            <a:endParaRPr lang="ru-UA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7A0042E-565B-443A-B34F-D3A1CC1AF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396" y="579610"/>
            <a:ext cx="2053537" cy="1724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35AE427-E68B-47CB-9A09-7CD5EDE29C19}"/>
              </a:ext>
            </a:extLst>
          </p:cNvPr>
          <p:cNvSpPr txBox="1"/>
          <p:nvPr/>
        </p:nvSpPr>
        <p:spPr>
          <a:xfrm>
            <a:off x="7896485" y="25873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Школяр у </a:t>
            </a:r>
            <a:r>
              <a:rPr lang="ru-RU" dirty="0" err="1"/>
              <a:t>школі</a:t>
            </a:r>
            <a:endParaRPr lang="ru-U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60E650-C3DE-4189-BCB6-2401CFEE6DE3}"/>
              </a:ext>
            </a:extLst>
          </p:cNvPr>
          <p:cNvSpPr txBox="1"/>
          <p:nvPr/>
        </p:nvSpPr>
        <p:spPr>
          <a:xfrm>
            <a:off x="980815" y="28539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Широка </a:t>
            </a:r>
            <a:r>
              <a:rPr lang="ru-RU" dirty="0" err="1"/>
              <a:t>шафа</a:t>
            </a:r>
            <a:endParaRPr lang="ru-UA" dirty="0"/>
          </a:p>
        </p:txBody>
      </p:sp>
      <p:pic>
        <p:nvPicPr>
          <p:cNvPr id="44" name="подарок Рисунок 21">
            <a:extLst>
              <a:ext uri="{FF2B5EF4-FFF2-40B4-BE49-F238E27FC236}">
                <a16:creationId xmlns:a16="http://schemas.microsoft.com/office/drawing/2014/main" id="{54099AEE-E3A4-4D7F-8966-0CE5A8920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762" y="89073"/>
            <a:ext cx="837283" cy="9056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87A122-9F61-4825-B7DB-0D58270916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34" y="-98726"/>
            <a:ext cx="3233210" cy="323321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577F622-83B6-9ECB-BCAD-E10B46976D3D}"/>
              </a:ext>
            </a:extLst>
          </p:cNvPr>
          <p:cNvGrpSpPr/>
          <p:nvPr/>
        </p:nvGrpSpPr>
        <p:grpSpPr>
          <a:xfrm>
            <a:off x="8548958" y="547280"/>
            <a:ext cx="2243168" cy="1864912"/>
            <a:chOff x="7787644" y="9795937"/>
            <a:chExt cx="2243168" cy="1864912"/>
          </a:xfrm>
        </p:grpSpPr>
        <p:pic>
          <p:nvPicPr>
            <p:cNvPr id="3" name="Рисунок 2" descr="Изображение выглядит как строительство, окно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8C6F7CBD-02D9-299E-32CF-BC83587A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644" y="9795937"/>
              <a:ext cx="1864912" cy="1864912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C794C9-AABF-CBA2-B01E-9B502C6B5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99" y="9934634"/>
              <a:ext cx="1581113" cy="158111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E0A7915-1635-4D16-97D9-DCB698A4A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7901" y="556682"/>
            <a:ext cx="1724000" cy="1724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CE6CBF4-FD64-4937-8FC4-25D33DAE28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9599" y="448182"/>
            <a:ext cx="1719810" cy="171981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ABCCA11-696D-441C-A574-A3ACCE9CD223}"/>
              </a:ext>
            </a:extLst>
          </p:cNvPr>
          <p:cNvSpPr txBox="1"/>
          <p:nvPr/>
        </p:nvSpPr>
        <p:spPr>
          <a:xfrm>
            <a:off x="7926023" y="23580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Замшева</a:t>
            </a:r>
            <a:r>
              <a:rPr lang="ru-RU" dirty="0"/>
              <a:t> шапка</a:t>
            </a:r>
            <a:endParaRPr lang="ru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B3F39-CF65-4F03-9188-BFE4F56E0833}"/>
              </a:ext>
            </a:extLst>
          </p:cNvPr>
          <p:cNvSpPr txBox="1"/>
          <p:nvPr/>
        </p:nvSpPr>
        <p:spPr>
          <a:xfrm>
            <a:off x="1010353" y="26246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Плюшева</a:t>
            </a:r>
            <a:r>
              <a:rPr lang="ru-RU" dirty="0"/>
              <a:t> </a:t>
            </a:r>
            <a:r>
              <a:rPr lang="ru-RU" dirty="0" err="1"/>
              <a:t>іграшка</a:t>
            </a:r>
            <a:endParaRPr lang="ru-UA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A819173-8937-4E0E-A1C6-333F4613C6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3827" y="454619"/>
            <a:ext cx="1719810" cy="17198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E9CC9EF-8681-43C0-BB66-154B60F4618D}"/>
              </a:ext>
            </a:extLst>
          </p:cNvPr>
          <p:cNvSpPr txBox="1"/>
          <p:nvPr/>
        </p:nvSpPr>
        <p:spPr>
          <a:xfrm>
            <a:off x="7888750" y="223910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Хороший </a:t>
            </a:r>
            <a:r>
              <a:rPr lang="ru-RU" dirty="0" err="1"/>
              <a:t>шолом</a:t>
            </a:r>
            <a:endParaRPr lang="ru-U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2D369D-BC44-470F-954B-401404ABFB24}"/>
              </a:ext>
            </a:extLst>
          </p:cNvPr>
          <p:cNvSpPr txBox="1"/>
          <p:nvPr/>
        </p:nvSpPr>
        <p:spPr>
          <a:xfrm>
            <a:off x="973080" y="25057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Швачка </a:t>
            </a:r>
            <a:r>
              <a:rPr lang="ru-RU" dirty="0" err="1"/>
              <a:t>шиє</a:t>
            </a:r>
            <a:endParaRPr lang="ru-UA" dirty="0"/>
          </a:p>
        </p:txBody>
      </p:sp>
      <p:pic>
        <p:nvPicPr>
          <p:cNvPr id="21" name="Рисунок 20" descr="Изображение выглядит как мультфильм, устройство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7699A98-74A1-82EB-4751-CC8DA95A8C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1" y="728103"/>
            <a:ext cx="1401206" cy="140120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4FD1B33-1D96-4760-B42B-A137025BB64D}"/>
              </a:ext>
            </a:extLst>
          </p:cNvPr>
          <p:cNvSpPr txBox="1"/>
          <p:nvPr/>
        </p:nvSpPr>
        <p:spPr>
          <a:xfrm>
            <a:off x="7951969" y="24703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Шахи на </a:t>
            </a:r>
            <a:r>
              <a:rPr lang="ru-RU" dirty="0" err="1"/>
              <a:t>планшеті</a:t>
            </a:r>
            <a:endParaRPr lang="ru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557A44-A2A1-4F07-BD65-76892A1F2110}"/>
              </a:ext>
            </a:extLst>
          </p:cNvPr>
          <p:cNvSpPr txBox="1"/>
          <p:nvPr/>
        </p:nvSpPr>
        <p:spPr>
          <a:xfrm>
            <a:off x="1036299" y="27369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Шовкова</a:t>
            </a:r>
            <a:r>
              <a:rPr lang="ru-RU" dirty="0"/>
              <a:t> подушка</a:t>
            </a:r>
            <a:endParaRPr lang="ru-UA" dirty="0"/>
          </a:p>
        </p:txBody>
      </p:sp>
      <p:pic>
        <p:nvPicPr>
          <p:cNvPr id="12" name="Рисунок 11" descr="Изображение выглядит как Декоративная подушка, подушка&#10;&#10;Автоматически созданное описание">
            <a:extLst>
              <a:ext uri="{FF2B5EF4-FFF2-40B4-BE49-F238E27FC236}">
                <a16:creationId xmlns:a16="http://schemas.microsoft.com/office/drawing/2014/main" id="{D1E7CB79-926F-2E8F-9FB4-3C7987401D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1" y="612906"/>
            <a:ext cx="1560238" cy="1560238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D0FB3EF-19E7-23F1-7773-D62351F2DAA9}"/>
              </a:ext>
            </a:extLst>
          </p:cNvPr>
          <p:cNvGrpSpPr/>
          <p:nvPr/>
        </p:nvGrpSpPr>
        <p:grpSpPr>
          <a:xfrm>
            <a:off x="8675157" y="419725"/>
            <a:ext cx="1958992" cy="1958992"/>
            <a:chOff x="13906616" y="-8175642"/>
            <a:chExt cx="6858000" cy="6858000"/>
          </a:xfrm>
        </p:grpSpPr>
        <p:pic>
          <p:nvPicPr>
            <p:cNvPr id="24" name="Рисунок 23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4579C296-E379-7357-3ED8-1589C5175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6616" y="-8175642"/>
              <a:ext cx="6858000" cy="68580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  <a:extLst>
                <a:ext uri="{FF2B5EF4-FFF2-40B4-BE49-F238E27FC236}">
                  <a16:creationId xmlns:a16="http://schemas.microsoft.com/office/drawing/2014/main" id="{BE70D5CE-AEB0-7094-03F0-019A8671E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2761" y="-6146800"/>
              <a:ext cx="3322909" cy="332290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28AA31E-3EA1-4631-9727-B9A2E17860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311" y="524464"/>
            <a:ext cx="1576074" cy="1724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8F8235-11DA-4E32-B09F-318681F93623}"/>
              </a:ext>
            </a:extLst>
          </p:cNvPr>
          <p:cNvSpPr txBox="1"/>
          <p:nvPr/>
        </p:nvSpPr>
        <p:spPr>
          <a:xfrm>
            <a:off x="7896668" y="248765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Комашка</a:t>
            </a:r>
            <a:r>
              <a:rPr lang="ru-RU" dirty="0"/>
              <a:t> на </a:t>
            </a:r>
            <a:r>
              <a:rPr lang="ru-RU" dirty="0" err="1"/>
              <a:t>ромашці</a:t>
            </a:r>
            <a:endParaRPr lang="ru-U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E4C907-C289-455F-8C48-6B37E76E4DF0}"/>
              </a:ext>
            </a:extLst>
          </p:cNvPr>
          <p:cNvSpPr txBox="1"/>
          <p:nvPr/>
        </p:nvSpPr>
        <p:spPr>
          <a:xfrm>
            <a:off x="980998" y="275427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Шуба на </a:t>
            </a:r>
            <a:r>
              <a:rPr lang="ru-RU" dirty="0" err="1"/>
              <a:t>вішаку</a:t>
            </a:r>
            <a:endParaRPr lang="ru-UA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F39107A-5228-CC77-D303-DCCC64AC61D1}"/>
              </a:ext>
            </a:extLst>
          </p:cNvPr>
          <p:cNvGrpSpPr/>
          <p:nvPr/>
        </p:nvGrpSpPr>
        <p:grpSpPr>
          <a:xfrm>
            <a:off x="8707650" y="503576"/>
            <a:ext cx="1678687" cy="1800034"/>
            <a:chOff x="11521961" y="-2834165"/>
            <a:chExt cx="2994391" cy="3210846"/>
          </a:xfrm>
        </p:grpSpPr>
        <p:pic>
          <p:nvPicPr>
            <p:cNvPr id="18" name="Рисунок 1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BD0456E-B01E-F09B-41F3-21B61AD1B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1961" y="-2662342"/>
              <a:ext cx="2994391" cy="303902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рисунок, беспозвоночный, жу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2ADC6CB-4F39-5F80-DB9A-CE3C2FA44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0169" flipH="1">
              <a:off x="12428813" y="-2834165"/>
              <a:ext cx="1596491" cy="1596491"/>
            </a:xfrm>
            <a:prstGeom prst="rect">
              <a:avLst/>
            </a:prstGeom>
          </p:spPr>
        </p:pic>
      </p:grpSp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46977" y="3035757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  <p:bldP spid="29" grpId="1"/>
      <p:bldP spid="30" grpId="0"/>
      <p:bldP spid="30" grpId="1"/>
      <p:bldP spid="33" grpId="0"/>
      <p:bldP spid="33" grpId="1"/>
      <p:bldP spid="34" grpId="0"/>
      <p:bldP spid="34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8" grpId="0"/>
      <p:bldP spid="48" grpId="1"/>
      <p:bldP spid="49" grpId="0"/>
      <p:bldP spid="49" grpId="1"/>
      <p:bldP spid="52" grpId="0"/>
      <p:bldP spid="52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505B42-23E0-4954-998A-FCB56CECF3F4}"/>
</file>

<file path=customXml/itemProps2.xml><?xml version="1.0" encoding="utf-8"?>
<ds:datastoreItem xmlns:ds="http://schemas.openxmlformats.org/officeDocument/2006/customXml" ds:itemID="{857AD9AE-B043-4D67-90AC-6D68E21C54CD}"/>
</file>

<file path=customXml/itemProps3.xml><?xml version="1.0" encoding="utf-8"?>
<ds:datastoreItem xmlns:ds="http://schemas.openxmlformats.org/officeDocument/2006/customXml" ds:itemID="{BB62574F-13C3-4BD7-B69A-8F5C671C3C9F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2024-08-19T18:59:39Z</dcterms:created>
  <dcterms:modified xsi:type="dcterms:W3CDTF">2024-12-26T18:49:57Z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