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31325" y="2009140"/>
            <a:ext cx="26479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BDD2A9-D3E0-4F5D-A566-02A9B2314D55}"/>
</file>

<file path=customXml/itemProps2.xml><?xml version="1.0" encoding="utf-8"?>
<ds:datastoreItem xmlns:ds="http://schemas.openxmlformats.org/officeDocument/2006/customXml" ds:itemID="{494AE4B5-87CC-4908-A806-EDFA57DC5752}"/>
</file>

<file path=customXml/itemProps3.xml><?xml version="1.0" encoding="utf-8"?>
<ds:datastoreItem xmlns:ds="http://schemas.openxmlformats.org/officeDocument/2006/customXml" ds:itemID="{DB951B3E-188B-458F-8E99-507244F193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2024-05-10T18:50:00Z</dcterms:created>
  <dcterms:modified xsi:type="dcterms:W3CDTF">2024-12-24T15:29:30Z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