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150138" y="3031791"/>
            <a:ext cx="3807966" cy="3430048"/>
            <a:chOff x="3537382" y="2986376"/>
            <a:chExt cx="3807966" cy="343004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8181">
              <a:off x="3537382" y="2987423"/>
              <a:ext cx="3257098" cy="342900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6167">
              <a:off x="4088250" y="2986376"/>
              <a:ext cx="3257098" cy="342900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04" y="2671123"/>
            <a:ext cx="3102851" cy="42782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36" y="608813"/>
            <a:ext cx="2038301" cy="1961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" y="931864"/>
            <a:ext cx="1419858" cy="13606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831" y="608813"/>
            <a:ext cx="2038300" cy="1961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562" y="608813"/>
            <a:ext cx="2038301" cy="19619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196" y="608813"/>
            <a:ext cx="2038301" cy="1961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59" y="877083"/>
            <a:ext cx="1369754" cy="1412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1069867"/>
            <a:ext cx="1586902" cy="1222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96" y="577321"/>
            <a:ext cx="1897399" cy="18973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8" y="597867"/>
            <a:ext cx="1419858" cy="18255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25" y="569021"/>
            <a:ext cx="1419858" cy="18255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6" y="464398"/>
            <a:ext cx="1419858" cy="18255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83" y="468775"/>
            <a:ext cx="1419858" cy="1825532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600" y="3064510"/>
            <a:ext cx="30861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24</cp:revision>
  <dcterms:created xsi:type="dcterms:W3CDTF">2024-03-03T16:53:00Z</dcterms:created>
  <dcterms:modified xsi:type="dcterms:W3CDTF">2024-10-28T14:04:04Z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B3B27E8323BD4D228321C73811414EF3_12</vt:lpwstr>
  </property>
  <property fmtid="{D5CDD505-2E9C-101B-9397-08002B2CF9AE}" pid="3" name="KSOProductBuildVer">
    <vt:lpwstr>1033-12.2.0.17153</vt:lpwstr>
  </property>
</Properties>
</file>