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31242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C60483-8157-45B5-A935-87C4815CAA51}"/>
</file>

<file path=customXml/itemProps2.xml><?xml version="1.0" encoding="utf-8"?>
<ds:datastoreItem xmlns:ds="http://schemas.openxmlformats.org/officeDocument/2006/customXml" ds:itemID="{D5E6EA3A-C3E7-465A-9B8A-9B5E31768461}"/>
</file>

<file path=customXml/itemProps3.xml><?xml version="1.0" encoding="utf-8"?>
<ds:datastoreItem xmlns:ds="http://schemas.openxmlformats.org/officeDocument/2006/customXml" ds:itemID="{E4F438C6-80D7-4B2A-9463-E875CB997D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