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108" y="-20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6897C-566A-4EA8-A457-2219F992243F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6CC9F-5270-4590-A5F8-843C2C029F3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6CC9F-5270-4590-A5F8-843C2C029F36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tags" Target="../tags/tag1.xml"/><Relationship Id="rId13" Type="http://schemas.openxmlformats.org/officeDocument/2006/relationships/image" Target="../media/image12.png"/><Relationship Id="rId14" Type="http://schemas.openxmlformats.org/officeDocument/2006/relationships/slideLayout" Target="../slideLayouts/slideLayout7.xml"/><Relationship Id="rId15" Type="http://schemas.openxmlformats.org/officeDocument/2006/relationships/notesSlide" Target="../notesSlides/notesSlide1.xml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небо, на открытом воздухе, облако, Кучевые обла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986805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3001859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5016912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986805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3001859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5016912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986805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3001859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5016912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68" y="2905305"/>
            <a:ext cx="1613836" cy="1047390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Торт на день рождения, свеча, десерт, день рождения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722" y="4491324"/>
            <a:ext cx="1830613" cy="1845598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одежда, Шорты, штаны, Трусы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821" y="4709390"/>
            <a:ext cx="1466156" cy="1466156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млекопитающее, Морское млекопитающее, котик, морские млекопитающие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947" y="2640935"/>
            <a:ext cx="1613836" cy="1613836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текст, мультфильм, Человеческое лиц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466" y="524378"/>
            <a:ext cx="1883947" cy="1883947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башмак, обувь, Обувь для ходьбы, сникеры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778" y="728743"/>
            <a:ext cx="1475216" cy="1475216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контейнер, корзина, плетеный, Корзина для хранения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62" y="2601830"/>
            <a:ext cx="1654339" cy="165433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транспорт, вертолет, Винт вертолета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79" y="611397"/>
            <a:ext cx="1709907" cy="1709907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лекопитающее, верблюд, Верблюдовые, одногорбый верблюд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960" y="4685612"/>
            <a:ext cx="1560991" cy="1560991"/>
          </a:xfrm>
          <a:prstGeom prst="rect">
            <a:avLst/>
          </a:prstGeom>
        </p:spPr>
      </p:pic>
      <p:sp>
        <p:nvSpPr>
          <p:cNvPr id="34" name="Умножение 30"/>
          <p:cNvSpPr/>
          <p:nvPr/>
        </p:nvSpPr>
        <p:spPr>
          <a:xfrm>
            <a:off x="1008634" y="423386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Кольцо 31"/>
          <p:cNvSpPr/>
          <p:nvPr/>
        </p:nvSpPr>
        <p:spPr>
          <a:xfrm>
            <a:off x="2515323" y="1949849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Умножение 32"/>
          <p:cNvSpPr/>
          <p:nvPr/>
        </p:nvSpPr>
        <p:spPr>
          <a:xfrm>
            <a:off x="1137493" y="548082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Кольцо 33"/>
          <p:cNvSpPr/>
          <p:nvPr/>
        </p:nvSpPr>
        <p:spPr>
          <a:xfrm>
            <a:off x="1321913" y="780514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Умножение 30"/>
          <p:cNvSpPr/>
          <p:nvPr/>
        </p:nvSpPr>
        <p:spPr>
          <a:xfrm>
            <a:off x="3040914" y="423386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Кольцо 31"/>
          <p:cNvSpPr/>
          <p:nvPr/>
        </p:nvSpPr>
        <p:spPr>
          <a:xfrm>
            <a:off x="4547603" y="1949849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Умножение 32"/>
          <p:cNvSpPr/>
          <p:nvPr/>
        </p:nvSpPr>
        <p:spPr>
          <a:xfrm>
            <a:off x="3169212" y="552269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Кольцо 33"/>
          <p:cNvSpPr/>
          <p:nvPr/>
        </p:nvSpPr>
        <p:spPr>
          <a:xfrm>
            <a:off x="3382635" y="780514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Умножение 30"/>
          <p:cNvSpPr/>
          <p:nvPr/>
        </p:nvSpPr>
        <p:spPr>
          <a:xfrm>
            <a:off x="5073194" y="423386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Кольцо 31"/>
          <p:cNvSpPr/>
          <p:nvPr/>
        </p:nvSpPr>
        <p:spPr>
          <a:xfrm>
            <a:off x="6579883" y="1949849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Умножение 32"/>
          <p:cNvSpPr/>
          <p:nvPr/>
        </p:nvSpPr>
        <p:spPr>
          <a:xfrm>
            <a:off x="5217603" y="539907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Кольцо 33"/>
          <p:cNvSpPr/>
          <p:nvPr/>
        </p:nvSpPr>
        <p:spPr>
          <a:xfrm>
            <a:off x="5401303" y="786462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Умножение 30"/>
          <p:cNvSpPr/>
          <p:nvPr/>
        </p:nvSpPr>
        <p:spPr>
          <a:xfrm>
            <a:off x="1002969" y="2443301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Кольцо 31"/>
          <p:cNvSpPr/>
          <p:nvPr/>
        </p:nvSpPr>
        <p:spPr>
          <a:xfrm>
            <a:off x="2509658" y="3969764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Умножение 32"/>
          <p:cNvSpPr/>
          <p:nvPr/>
        </p:nvSpPr>
        <p:spPr>
          <a:xfrm>
            <a:off x="1155551" y="2556399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Кольцо 33"/>
          <p:cNvSpPr/>
          <p:nvPr/>
        </p:nvSpPr>
        <p:spPr>
          <a:xfrm>
            <a:off x="1345290" y="2780283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Умножение 30"/>
          <p:cNvSpPr/>
          <p:nvPr/>
        </p:nvSpPr>
        <p:spPr>
          <a:xfrm>
            <a:off x="3021637" y="2443300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Кольцо 31"/>
          <p:cNvSpPr/>
          <p:nvPr/>
        </p:nvSpPr>
        <p:spPr>
          <a:xfrm>
            <a:off x="4528326" y="3969763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Умножение 32"/>
          <p:cNvSpPr/>
          <p:nvPr/>
        </p:nvSpPr>
        <p:spPr>
          <a:xfrm>
            <a:off x="3182715" y="2550356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Кольцо 33"/>
          <p:cNvSpPr/>
          <p:nvPr/>
        </p:nvSpPr>
        <p:spPr>
          <a:xfrm>
            <a:off x="3356322" y="2776190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Умножение 30"/>
          <p:cNvSpPr/>
          <p:nvPr/>
        </p:nvSpPr>
        <p:spPr>
          <a:xfrm>
            <a:off x="5040305" y="2443299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Кольцо 31"/>
          <p:cNvSpPr/>
          <p:nvPr/>
        </p:nvSpPr>
        <p:spPr>
          <a:xfrm>
            <a:off x="6546994" y="3969762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Умножение 32"/>
          <p:cNvSpPr/>
          <p:nvPr/>
        </p:nvSpPr>
        <p:spPr>
          <a:xfrm>
            <a:off x="5194618" y="2550356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Кольцо 33"/>
          <p:cNvSpPr/>
          <p:nvPr/>
        </p:nvSpPr>
        <p:spPr>
          <a:xfrm>
            <a:off x="5391565" y="2784549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Умножение 30"/>
          <p:cNvSpPr/>
          <p:nvPr/>
        </p:nvSpPr>
        <p:spPr>
          <a:xfrm>
            <a:off x="996959" y="4443070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Кольцо 31"/>
          <p:cNvSpPr/>
          <p:nvPr/>
        </p:nvSpPr>
        <p:spPr>
          <a:xfrm>
            <a:off x="2503648" y="5969533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0" name="Умножение 32"/>
          <p:cNvSpPr/>
          <p:nvPr/>
        </p:nvSpPr>
        <p:spPr>
          <a:xfrm>
            <a:off x="1176109" y="4535851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Кольцо 33"/>
          <p:cNvSpPr/>
          <p:nvPr/>
        </p:nvSpPr>
        <p:spPr>
          <a:xfrm>
            <a:off x="1357445" y="4770044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2" name="Умножение 30"/>
          <p:cNvSpPr/>
          <p:nvPr/>
        </p:nvSpPr>
        <p:spPr>
          <a:xfrm>
            <a:off x="3032518" y="4448087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Кольцо 31"/>
          <p:cNvSpPr/>
          <p:nvPr/>
        </p:nvSpPr>
        <p:spPr>
          <a:xfrm>
            <a:off x="4539207" y="5974550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Умножение 32"/>
          <p:cNvSpPr/>
          <p:nvPr/>
        </p:nvSpPr>
        <p:spPr>
          <a:xfrm>
            <a:off x="3192895" y="4559434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Кольцо 33"/>
          <p:cNvSpPr/>
          <p:nvPr/>
        </p:nvSpPr>
        <p:spPr>
          <a:xfrm>
            <a:off x="3385682" y="4796993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6" name="Умножение 30"/>
          <p:cNvSpPr/>
          <p:nvPr/>
        </p:nvSpPr>
        <p:spPr>
          <a:xfrm>
            <a:off x="5068077" y="4453104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Кольцо 31"/>
          <p:cNvSpPr/>
          <p:nvPr/>
        </p:nvSpPr>
        <p:spPr>
          <a:xfrm>
            <a:off x="6574766" y="5979567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8" name="Умножение 32"/>
          <p:cNvSpPr/>
          <p:nvPr/>
        </p:nvSpPr>
        <p:spPr>
          <a:xfrm>
            <a:off x="5229832" y="4539295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Кольцо 33"/>
          <p:cNvSpPr/>
          <p:nvPr/>
        </p:nvSpPr>
        <p:spPr>
          <a:xfrm>
            <a:off x="5418095" y="4757454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70" name="Picture 469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9685" y="2550160"/>
            <a:ext cx="22860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7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0" fill="hold">
                      <p:stCondLst>
                        <p:cond delay="0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1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9" fill="hold">
                      <p:stCondLst>
                        <p:cond delay="0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Aptos</vt:lpstr>
      <vt:lpstr>Segoe Print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5</cp:revision>
  <dcterms:created xsi:type="dcterms:W3CDTF">2024-05-06T15:26:00Z</dcterms:created>
  <dcterms:modified xsi:type="dcterms:W3CDTF">2024-07-03T22:13:33Z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5C0906CDBF7E4CFFA6F15342EF9A0D47_12</vt:lpwstr>
  </property>
  <property fmtid="{D5CDD505-2E9C-101B-9397-08002B2CF9AE}" pid="3" name="KSOProductBuildVer">
    <vt:lpwstr>1033-12.2.0.17119</vt:lpwstr>
  </property>
</Properties>
</file>