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89740"/>
            <a:ext cx="7416824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6" y="407193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92" y="1127193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3574268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2" y="4362690"/>
            <a:ext cx="1800000" cy="18000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600056" y="1847195"/>
            <a:ext cx="504056" cy="62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2" y="5362857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2467440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471146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40950"/>
            <a:ext cx="1800000" cy="180000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6600056" y="3389846"/>
            <a:ext cx="32042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0056" y="3666417"/>
            <a:ext cx="3024136" cy="55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16064" y="3977426"/>
            <a:ext cx="2536111" cy="695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00056" y="4221090"/>
            <a:ext cx="1512098" cy="90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0056" y="4474268"/>
            <a:ext cx="332380" cy="650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615381" y="2053332"/>
            <a:ext cx="1449216" cy="80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616064" y="2567193"/>
            <a:ext cx="2751118" cy="559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90" y="2780665"/>
            <a:ext cx="3790949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10</cp:revision>
  <dcterms:created xsi:type="dcterms:W3CDTF">2024-06-20T14:16:10Z</dcterms:created>
  <dcterms:modified xsi:type="dcterms:W3CDTF">2024-06-20T14:16:31Z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2811E338C8324C7299997EE6634B5280_12</vt:lpwstr>
  </property>
  <property fmtid="{D5CDD505-2E9C-101B-9397-08002B2CF9AE}" pid="3" name="KSOProductBuildVer">
    <vt:lpwstr>1033-12.2.0.17119</vt:lpwstr>
  </property>
</Properties>
</file>