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media1.mp3"/><Relationship Id="rId18" Type="http://schemas.microsoft.com/office/2007/relationships/media" Target="../media/media1.mp3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1" y="0"/>
            <a:ext cx="2323025" cy="1960598"/>
          </a:xfrm>
          <a:prstGeom prst="rect">
            <a:avLst/>
          </a:prstGeom>
        </p:spPr>
      </p:pic>
      <p:pic>
        <p:nvPicPr>
          <p:cNvPr id="15" name="9995f43f5fa9558407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47224" y="806127"/>
            <a:ext cx="487363" cy="4873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72" y="-55412"/>
            <a:ext cx="885314" cy="823186"/>
          </a:xfrm>
          <a:prstGeom prst="rect">
            <a:avLst/>
          </a:prstGeom>
        </p:spPr>
      </p:pic>
      <p:pic>
        <p:nvPicPr>
          <p:cNvPr id="416" name="Picture 41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43570" y="3164205"/>
            <a:ext cx="3419475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3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4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29</cp:revision>
  <dcterms:created xsi:type="dcterms:W3CDTF">2024-05-12T21:00:00Z</dcterms:created>
  <dcterms:modified xsi:type="dcterms:W3CDTF">2024-06-20T13:41:29Z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DF48230EA7074E58B9D7255404DFF524_12</vt:lpwstr>
  </property>
  <property fmtid="{D5CDD505-2E9C-101B-9397-08002B2CF9AE}" pid="3" name="KSOProductBuildVer">
    <vt:lpwstr>1033-12.2.0.17119</vt:lpwstr>
  </property>
</Properties>
</file>