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  <a:endParaRPr lang="ru-RU" dirty="0"/>
          </a:p>
          <a:p>
            <a:r>
              <a:rPr lang="ru-RU" dirty="0"/>
              <a:t>душ</a:t>
            </a:r>
            <a:endParaRPr lang="ru-RU" dirty="0"/>
          </a:p>
          <a:p>
            <a:r>
              <a:rPr lang="ru-RU" dirty="0"/>
              <a:t>ковш (посуда)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88" y="669798"/>
            <a:ext cx="2045855" cy="3049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2" y="569348"/>
            <a:ext cx="3282923" cy="3282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44" y="959403"/>
            <a:ext cx="2759654" cy="2759654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650397"/>
            <a:ext cx="3237568" cy="3458896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7" y="930527"/>
            <a:ext cx="2715926" cy="2715926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1" y="794512"/>
            <a:ext cx="2650667" cy="265066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6" y="1003406"/>
            <a:ext cx="2565135" cy="2565135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7" y="785769"/>
            <a:ext cx="2779895" cy="277989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7" y="729469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0" y="1189025"/>
            <a:ext cx="2335913" cy="2335913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растение, цветок, лепесток, пруж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4" y="476031"/>
            <a:ext cx="3078018" cy="3519202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07" name="Picture 20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470" y="1152525"/>
            <a:ext cx="30861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2024-04-17T17:27:00Z</dcterms:created>
  <dcterms:modified xsi:type="dcterms:W3CDTF">2024-07-08T07:46:01Z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