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tags" Target="../tags/tag2.xml"/><Relationship Id="rId18" Type="http://schemas.openxmlformats.org/officeDocument/2006/relationships/image" Target="../media/image16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392" y="-3507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410" y="2771775"/>
            <a:ext cx="36385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