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napToGrid="0" showGuides="1"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облако, дерево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418" y="-10049"/>
            <a:ext cx="12392268" cy="686805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21367" y="779404"/>
            <a:ext cx="6484458" cy="5039534"/>
          </a:xfrm>
          <a:prstGeom prst="roundRect">
            <a:avLst/>
          </a:prstGeom>
          <a:solidFill>
            <a:schemeClr val="bg1">
              <a:alpha val="92133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594" y="789258"/>
            <a:ext cx="1608946" cy="1608946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груша, фрукт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575" y="834510"/>
            <a:ext cx="1553841" cy="1553841"/>
          </a:xfrm>
          <a:prstGeom prst="rect">
            <a:avLst/>
          </a:prstGeom>
        </p:spPr>
      </p:pic>
      <p:pic>
        <p:nvPicPr>
          <p:cNvPr id="3" name="Рисунок 2" descr="Изображение выглядит как беспозвоночный, насекомое, пчела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57" y="725922"/>
            <a:ext cx="1739189" cy="1739189"/>
          </a:xfrm>
          <a:prstGeom prst="rect">
            <a:avLst/>
          </a:prstGeom>
        </p:spPr>
      </p:pic>
      <p:pic>
        <p:nvPicPr>
          <p:cNvPr id="9" name="Рисунок 8" descr="Изображение выглядит как лиса, искусство, млекопитающе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9820" y="779404"/>
            <a:ext cx="1676400" cy="16764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ф, растение, природа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2069" y="2357623"/>
            <a:ext cx="1527000" cy="152700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астение, клен, лист, дере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528" y="2368944"/>
            <a:ext cx="1384317" cy="1585672"/>
          </a:xfrm>
          <a:prstGeom prst="rect">
            <a:avLst/>
          </a:prstGeom>
        </p:spPr>
      </p:pic>
      <p:pic>
        <p:nvPicPr>
          <p:cNvPr id="5" name="Рисунок 4" descr="Изображение выглядит как Морское млекопитающее, млекопитающее, морские млекопитающие, дельфин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2163" y="4013148"/>
            <a:ext cx="1527000" cy="152700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5225" y="725922"/>
            <a:ext cx="1559324" cy="1559324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84139" y="3945276"/>
            <a:ext cx="1527001" cy="152700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ческая вставка, иллюстрация, кот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44845" y="2467555"/>
            <a:ext cx="1518751" cy="151875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руг, овальный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0209" y="3995905"/>
            <a:ext cx="1281872" cy="154424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иллюстрация, графическая вставка, рисунок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94772" y="2367476"/>
            <a:ext cx="1527001" cy="152700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олик, Кролики и зайцы, млекопитающе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63002" y="3918853"/>
            <a:ext cx="1608947" cy="160894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605A9B-49EF-6288-4B49-1F4A1719D569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8" r="9721"/>
          <a:stretch/>
        </p:blipFill>
        <p:spPr>
          <a:xfrm>
            <a:off x="195354" y="5806617"/>
            <a:ext cx="789709" cy="1092673"/>
          </a:xfrm>
          <a:prstGeom prst="rect">
            <a:avLst/>
          </a:prstGeom>
        </p:spPr>
      </p:pic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90950" y="2555574"/>
            <a:ext cx="2695575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12</cp:revision>
  <dcterms:created xsi:type="dcterms:W3CDTF">2024-03-28T09:11:00Z</dcterms:created>
  <dcterms:modified xsi:type="dcterms:W3CDTF">2024-11-04T11:12:13Z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F1BD7E12814441B7B1315FB25D86F44B_12</vt:lpwstr>
  </property>
  <property fmtid="{D5CDD505-2E9C-101B-9397-08002B2CF9AE}" pid="3" name="KSOProductBuildVer">
    <vt:lpwstr>1033-12.2.0.17119</vt:lpwstr>
  </property>
</Properties>
</file>