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5" d="100"/>
          <a:sy n="75" d="100"/>
        </p:scale>
        <p:origin x="96" y="31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76C04-2845-43C2-937A-7B3AB45A29E2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7CDF30-C6E7-401A-8960-772EFAC1F809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slideLayout" Target="../slideLayouts/slideLayout7.xml"/><Relationship Id="rId2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582669" y="1921226"/>
            <a:ext cx="5013077" cy="501307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190" y="2306320"/>
            <a:ext cx="4232157" cy="430973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8025903" y="4338031"/>
            <a:ext cx="2441764" cy="2441764"/>
          </a:xfrm>
          <a:prstGeom prst="rect">
            <a:avLst/>
          </a:prstGeom>
        </p:spPr>
      </p:pic>
      <p:sp>
        <p:nvSpPr>
          <p:cNvPr id="13" name="Овал 12"/>
          <p:cNvSpPr/>
          <p:nvPr/>
        </p:nvSpPr>
        <p:spPr>
          <a:xfrm>
            <a:off x="4246683" y="79133"/>
            <a:ext cx="3439475" cy="2895295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solidFill>
              <a:schemeClr val="bg1">
                <a:alpha val="89000"/>
              </a:schemeClr>
            </a:solidFill>
          </a:ln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078" y="486956"/>
            <a:ext cx="2630683" cy="197301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236" y="434490"/>
            <a:ext cx="2219300" cy="2222304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492" y="312326"/>
            <a:ext cx="2918146" cy="2662102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357" y="191651"/>
            <a:ext cx="2662102" cy="2662102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663" y="448648"/>
            <a:ext cx="2221890" cy="222189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368" y="347671"/>
            <a:ext cx="2662102" cy="2662102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472" y="191651"/>
            <a:ext cx="2662102" cy="2662102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535" y="270784"/>
            <a:ext cx="2662102" cy="2662102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508" y="423916"/>
            <a:ext cx="2343777" cy="2343777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308" y="209324"/>
            <a:ext cx="2662102" cy="2662102"/>
          </a:xfrm>
          <a:prstGeom prst="rect">
            <a:avLst/>
          </a:prstGeom>
        </p:spPr>
      </p:pic>
      <p:pic>
        <p:nvPicPr>
          <p:cNvPr id="21" name="Рисунок 20" descr="C:\Users\yanag\OneDrive\Робочий стіл\yanochka2.0_rooster_Simple_2D_vector_image_with_minimal_shading_fa80db3f-00ee-438c-8354-2fbc18102a57.pngyanochka2.0_rooster_Simple_2D_vector_image_with_minimal_shading_fa80db3f-00ee-438c-8354-2fbc18102a57"/>
          <p:cNvPicPr>
            <a:picLocks noChangeAspect="1"/>
          </p:cNvPicPr>
          <p:nvPr/>
        </p:nvPicPr>
        <p:blipFill>
          <a:blip r:embed="rId16"/>
          <a:srcRect t="12" b="12"/>
          <a:stretch>
            <a:fillRect/>
          </a:stretch>
        </p:blipFill>
        <p:spPr>
          <a:xfrm>
            <a:off x="4996649" y="407980"/>
            <a:ext cx="2347536" cy="234753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367" y="580373"/>
            <a:ext cx="1892814" cy="189281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625" y="643043"/>
            <a:ext cx="2785273" cy="2088955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563" y="88948"/>
            <a:ext cx="2788541" cy="2811461"/>
          </a:xfrm>
          <a:prstGeom prst="rect">
            <a:avLst/>
          </a:prstGeom>
        </p:spPr>
      </p:pic>
      <p:pic>
        <p:nvPicPr>
          <p:cNvPr id="198" name="Picture 197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362667" y="3191609"/>
            <a:ext cx="1771650" cy="3314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0.25859 0.5023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30" y="2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81481E-6 L 0.24558 0.5391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79" y="2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11111E-6 L -0.25859 0.50231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30" y="2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81481E-6 L -0.25859 0.50232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30" y="2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7.40741E-7 L 0.24557 0.53912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79" y="2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4.07407E-6 L -0.24401 0.50949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01" y="2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33333E-6 L 0.24557 0.53912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79" y="2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81481E-6 L -0.38971 0.56667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92" y="2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1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96296E-6 L 0.24557 0.53912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79" y="2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000"/>
                            </p:stCondLst>
                            <p:childTnLst>
                              <p:par>
                                <p:cTn id="12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4.81481E-6 L 0.24557 0.53912 " pathEditMode="relative" rAng="0" ptsTypes="AA">
                                      <p:cBhvr>
                                        <p:cTn id="14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79" y="2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000"/>
                            </p:stCondLst>
                            <p:childTnLst>
                              <p:par>
                                <p:cTn id="14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7.40741E-7 L -0.38321 0.5706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67" y="2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000"/>
                            </p:stCondLst>
                            <p:childTnLst>
                              <p:par>
                                <p:cTn id="15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96296E-6 L -0.39791 0.56713 " pathEditMode="relative" rAng="0" ptsTypes="AA">
                                      <p:cBhvr>
                                        <p:cTn id="16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96" y="2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2000"/>
                            </p:stCondLst>
                            <p:childTnLst>
                              <p:par>
                                <p:cTn id="17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8224 0.554352 " pathEditMode="relative" rAng="0" ptsTypes="">
                                      <p:cBhvr>
                                        <p:cTn id="18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" y="2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2000"/>
                            </p:stCondLst>
                            <p:childTnLst>
                              <p:par>
                                <p:cTn id="18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0C3CA1E-1AF3-42BF-8063-8087FF40E8DB}"/>
</file>

<file path=customXml/itemProps2.xml><?xml version="1.0" encoding="utf-8"?>
<ds:datastoreItem xmlns:ds="http://schemas.openxmlformats.org/officeDocument/2006/customXml" ds:itemID="{CC4CA0EF-D216-405C-8207-55DB9AB4EF23}"/>
</file>

<file path=customXml/itemProps3.xml><?xml version="1.0" encoding="utf-8"?>
<ds:datastoreItem xmlns:ds="http://schemas.openxmlformats.org/officeDocument/2006/customXml" ds:itemID="{D34BD7AD-315F-47A0-997F-7CC493737C37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yanag</cp:lastModifiedBy>
  <cp:revision>6</cp:revision>
  <dcterms:created xsi:type="dcterms:W3CDTF">2024-12-08T18:08:00Z</dcterms:created>
  <dcterms:modified xsi:type="dcterms:W3CDTF">2025-02-19T13:10:50Z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677FBD0A65DE4C0A95716ABA44BA5556_12</vt:lpwstr>
  </property>
  <property fmtid="{D5CDD505-2E9C-101B-9397-08002B2CF9AE}" pid="3" name="KSOProductBuildVer">
    <vt:lpwstr>1033-12.2.0.19805</vt:lpwstr>
  </property>
  <property fmtid="{D5CDD505-2E9C-101B-9397-08002B2CF9AE}" pid="4" name="ContentTypeId">
    <vt:lpwstr>0x010100F36324872565BB459892B1B9D623CC6C</vt:lpwstr>
  </property>
</Properties>
</file>