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97" y="58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3463776" y="105025"/>
            <a:ext cx="6231606" cy="11757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орех забор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3890740" y="1197771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0" name="орех кошка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8715584" y="3250456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4" name="орех блинчик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7561861" y="1221073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8" name="орех ДК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5657827" y="3284644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grpSp>
        <p:nvGrpSpPr>
          <p:cNvPr id="20" name="раскол кошка"/>
          <p:cNvGrpSpPr/>
          <p:nvPr/>
        </p:nvGrpSpPr>
        <p:grpSpPr>
          <a:xfrm>
            <a:off x="8497487" y="381983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1" name="раскол забор"/>
          <p:cNvGrpSpPr/>
          <p:nvPr/>
        </p:nvGrpSpPr>
        <p:grpSpPr>
          <a:xfrm>
            <a:off x="3692886" y="2005476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5" name="Раскол блинчик"/>
          <p:cNvGrpSpPr/>
          <p:nvPr/>
        </p:nvGrpSpPr>
        <p:grpSpPr>
          <a:xfrm>
            <a:off x="7430610" y="1982757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9" name="раскол ДК"/>
          <p:cNvGrpSpPr/>
          <p:nvPr/>
        </p:nvGrpSpPr>
        <p:grpSpPr>
          <a:xfrm>
            <a:off x="5615557" y="385918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pic>
        <p:nvPicPr>
          <p:cNvPr id="45" name="Google Shape;84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целый кош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8552325" y="3756443"/>
            <a:ext cx="1898880" cy="1898880"/>
          </a:xfrm>
          <a:prstGeom prst="rect">
            <a:avLst/>
          </a:prstGeom>
        </p:spPr>
      </p:pic>
      <p:pic>
        <p:nvPicPr>
          <p:cNvPr id="69" name="ЦЕлый д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150">
            <a:off x="5635203" y="3659730"/>
            <a:ext cx="2033799" cy="2033799"/>
          </a:xfrm>
          <a:prstGeom prst="rect">
            <a:avLst/>
          </a:prstGeom>
        </p:spPr>
      </p:pic>
      <p:pic>
        <p:nvPicPr>
          <p:cNvPr id="28" name="Кошк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93" y="3975495"/>
            <a:ext cx="1452871" cy="1452871"/>
          </a:xfrm>
          <a:prstGeom prst="rect">
            <a:avLst/>
          </a:prstGeom>
        </p:spPr>
      </p:pic>
      <p:grpSp>
        <p:nvGrpSpPr>
          <p:cNvPr id="92" name="дуем на кошку"/>
          <p:cNvGrpSpPr/>
          <p:nvPr/>
        </p:nvGrpSpPr>
        <p:grpSpPr>
          <a:xfrm>
            <a:off x="5884186" y="3909260"/>
            <a:ext cx="1630247" cy="1513217"/>
            <a:chOff x="5884186" y="3909260"/>
            <a:chExt cx="1630247" cy="1513217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817" y="4033861"/>
              <a:ext cx="1388616" cy="138861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186" y="3909260"/>
              <a:ext cx="1000081" cy="750061"/>
            </a:xfrm>
            <a:prstGeom prst="rect">
              <a:avLst/>
            </a:prstGeom>
          </p:spPr>
        </p:pic>
      </p:grpSp>
      <p:pic>
        <p:nvPicPr>
          <p:cNvPr id="95" name="целый забо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3662681" y="1908187"/>
            <a:ext cx="2025351" cy="2025351"/>
          </a:xfrm>
          <a:prstGeom prst="rect">
            <a:avLst/>
          </a:prstGeom>
        </p:spPr>
      </p:pic>
      <p:pic>
        <p:nvPicPr>
          <p:cNvPr id="96" name="целый бли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7421076" y="1781014"/>
            <a:ext cx="2020589" cy="2020589"/>
          </a:xfrm>
          <a:prstGeom prst="rect">
            <a:avLst/>
          </a:prstGeom>
        </p:spPr>
      </p:pic>
      <p:pic>
        <p:nvPicPr>
          <p:cNvPr id="97" name="бличи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8" y="2154625"/>
            <a:ext cx="1523810" cy="1114286"/>
          </a:xfrm>
          <a:prstGeom prst="rect">
            <a:avLst/>
          </a:prstGeom>
        </p:spPr>
      </p:pic>
      <p:pic>
        <p:nvPicPr>
          <p:cNvPr id="98" name="забор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55" y="2225984"/>
            <a:ext cx="1610595" cy="105695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180237" y="997608"/>
            <a:ext cx="4543238" cy="5577767"/>
            <a:chOff x="4041557" y="1114309"/>
            <a:chExt cx="4543238" cy="557776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12855">
              <a:off x="5060944" y="1114309"/>
              <a:ext cx="2239004" cy="223900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557" y="1910060"/>
              <a:ext cx="4543238" cy="4782016"/>
            </a:xfrm>
            <a:prstGeom prst="rect">
              <a:avLst/>
            </a:prstGeom>
          </p:spPr>
        </p:pic>
      </p:grpSp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481" y="3068342"/>
            <a:ext cx="27051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02878 -0.19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1706 -0.1935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17578 -0.4884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19414 -0.4935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8</cp:revision>
  <dcterms:created xsi:type="dcterms:W3CDTF">2024-04-11T08:11:00Z</dcterms:created>
  <dcterms:modified xsi:type="dcterms:W3CDTF">2024-07-15T17:21:15Z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06372C3B2A714A528CA9D49DC399A8F2_12</vt:lpwstr>
  </property>
  <property fmtid="{D5CDD505-2E9C-101B-9397-08002B2CF9AE}" pid="3" name="KSOProductBuildVer">
    <vt:lpwstr>1033-12.2.0.17153</vt:lpwstr>
  </property>
</Properties>
</file>