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11" y="8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49180" y="873995"/>
            <a:ext cx="2203958" cy="2219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28847" y="3880805"/>
            <a:ext cx="1571949" cy="1935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4" name="2Рисунок 2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58156" y="880887"/>
            <a:ext cx="2203958" cy="2219899"/>
          </a:xfrm>
          <a:prstGeom prst="rect">
            <a:avLst/>
          </a:prstGeom>
        </p:spPr>
      </p:pic>
      <p:pic>
        <p:nvPicPr>
          <p:cNvPr id="25" name="4Рисунок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37823" y="3887697"/>
            <a:ext cx="1571949" cy="1935905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3529495" y="2869044"/>
            <a:ext cx="3815123" cy="3827649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00135" y="2622550"/>
            <a:ext cx="33528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2024-05-12T19:36:00Z</dcterms:created>
  <dcterms:modified xsi:type="dcterms:W3CDTF">2024-07-08T08:28:41Z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</Properties>
</file>