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9477" y="16096"/>
            <a:ext cx="956176" cy="943119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2DC79FE1-0C80-8832-8989-DD9F2052A16F}"/>
              </a:ext>
            </a:extLst>
          </p:cNvPr>
          <p:cNvGrpSpPr/>
          <p:nvPr/>
        </p:nvGrpSpPr>
        <p:grpSpPr>
          <a:xfrm>
            <a:off x="1994670" y="1836229"/>
            <a:ext cx="1371600" cy="1352870"/>
            <a:chOff x="259728" y="1884030"/>
            <a:chExt cx="1371600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259728" y="1884030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215048" y="2803621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Под</a:t>
                </a:r>
                <a:endParaRPr lang="ru-UA" sz="2000" b="1" dirty="0"/>
              </a:p>
            </p:txBody>
          </p:sp>
        </p:grpSp>
        <p:sp>
          <p:nvSpPr>
            <p:cNvPr id="60" name="Стрелка: вверх 59">
              <a:extLst>
                <a:ext uri="{FF2B5EF4-FFF2-40B4-BE49-F238E27FC236}">
                  <a16:creationId xmlns:a16="http://schemas.microsoft.com/office/drawing/2014/main" id="{6EDFF56D-CFE3-A9BD-6C5E-EDDC4FA0B2A2}"/>
                </a:ext>
              </a:extLst>
            </p:cNvPr>
            <p:cNvSpPr/>
            <p:nvPr/>
          </p:nvSpPr>
          <p:spPr>
            <a:xfrm rot="10800000">
              <a:off x="666912" y="2117257"/>
              <a:ext cx="574496" cy="732232"/>
            </a:xfrm>
            <a:prstGeom prst="upArrow">
              <a:avLst>
                <a:gd name="adj1" fmla="val 50000"/>
                <a:gd name="adj2" fmla="val 61606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2231648-7E4E-8CD4-04F3-DDAF6D123B67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1665250" y="271130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1665250" y="271130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678068" y="1193848"/>
                <a:ext cx="806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2" name="Рисунок 61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A5B8FEA9-E33B-8B42-8E3B-438E775B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034" y="286719"/>
              <a:ext cx="1036310" cy="10363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D7D6010-72B7-DE11-2731-47671E6A889D}"/>
              </a:ext>
            </a:extLst>
          </p:cNvPr>
          <p:cNvGrpSpPr/>
          <p:nvPr/>
        </p:nvGrpSpPr>
        <p:grpSpPr>
          <a:xfrm>
            <a:off x="3400192" y="1836229"/>
            <a:ext cx="1371600" cy="1352870"/>
            <a:chOff x="1665250" y="1884030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1665250" y="1884030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602726" y="2803621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сосной</a:t>
                </a:r>
                <a:endParaRPr lang="ru-UA" sz="2000" b="1" dirty="0"/>
              </a:p>
            </p:txBody>
          </p:sp>
        </p:grpSp>
        <p:pic>
          <p:nvPicPr>
            <p:cNvPr id="64" name="Рисунок 63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0133ED0-9BB4-3A43-3FC0-EF154A78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288" y="1909448"/>
              <a:ext cx="1036310" cy="10363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C153A43C-EC71-6430-5BD5-D727BD9EFBC7}"/>
              </a:ext>
            </a:extLst>
          </p:cNvPr>
          <p:cNvGrpSpPr/>
          <p:nvPr/>
        </p:nvGrpSpPr>
        <p:grpSpPr>
          <a:xfrm>
            <a:off x="6206394" y="1775126"/>
            <a:ext cx="1371600" cy="1401319"/>
            <a:chOff x="4471452" y="1822927"/>
            <a:chExt cx="1371600" cy="1401319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D1930682-9F11-2DB7-9471-C1692AD131EE}"/>
                </a:ext>
              </a:extLst>
            </p:cNvPr>
            <p:cNvGrpSpPr/>
            <p:nvPr/>
          </p:nvGrpSpPr>
          <p:grpSpPr>
            <a:xfrm>
              <a:off x="4471452" y="1871376"/>
              <a:ext cx="1371600" cy="1352870"/>
              <a:chOff x="8926463" y="1863515"/>
              <a:chExt cx="1371600" cy="1352870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8009CC22-C860-5CEC-5766-262EE7CD94CC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9A5022-3B65-D99E-CA99-CCA4741AE34B}"/>
                  </a:ext>
                </a:extLst>
              </p:cNvPr>
              <p:cNvSpPr txBox="1"/>
              <p:nvPr/>
            </p:nvSpPr>
            <p:spPr>
              <a:xfrm>
                <a:off x="9118377" y="2812341"/>
                <a:ext cx="1051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9" name="Рисунок 78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335FF840-7453-9DB1-384A-B2283A1A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822927"/>
              <a:ext cx="1227998" cy="122799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EEADD8CD-B0EC-EA39-1050-A8D31B7940A7}"/>
              </a:ext>
            </a:extLst>
          </p:cNvPr>
          <p:cNvGrpSpPr/>
          <p:nvPr/>
        </p:nvGrpSpPr>
        <p:grpSpPr>
          <a:xfrm>
            <a:off x="6206394" y="111346"/>
            <a:ext cx="1405522" cy="1454283"/>
            <a:chOff x="4471452" y="159147"/>
            <a:chExt cx="1405522" cy="145428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1C02DF1-947D-B869-88EC-2106CD616568}"/>
                </a:ext>
              </a:extLst>
            </p:cNvPr>
            <p:cNvGrpSpPr/>
            <p:nvPr/>
          </p:nvGrpSpPr>
          <p:grpSpPr>
            <a:xfrm>
              <a:off x="4471452" y="259253"/>
              <a:ext cx="1371600" cy="1354177"/>
              <a:chOff x="8926463" y="250615"/>
              <a:chExt cx="1371600" cy="1354177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352E7B72-2A8A-FE86-FDF7-8492C1DC15BC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D8AA2F-CFB7-6BCB-B96B-F7F006238357}"/>
                  </a:ext>
                </a:extLst>
              </p:cNvPr>
              <p:cNvSpPr txBox="1"/>
              <p:nvPr/>
            </p:nvSpPr>
            <p:spPr>
              <a:xfrm>
                <a:off x="9118377" y="1204682"/>
                <a:ext cx="9877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1" name="Рисунок 80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3E085464-8C21-D35F-E7F8-46B3F51D4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59147"/>
              <a:ext cx="1367826" cy="136646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C1F90B75-EB93-A5B4-224D-01E8FCE610B5}"/>
              </a:ext>
            </a:extLst>
          </p:cNvPr>
          <p:cNvGrpSpPr/>
          <p:nvPr/>
        </p:nvGrpSpPr>
        <p:grpSpPr>
          <a:xfrm>
            <a:off x="4796091" y="175823"/>
            <a:ext cx="1371600" cy="1400376"/>
            <a:chOff x="3061149" y="223624"/>
            <a:chExt cx="1371600" cy="1400376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061149" y="271130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сидит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3" name="Рисунок 82" descr="Изображение выглядит как Мультфильм, Анимация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E71016-B50A-151B-C5E2-8477A9F7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223" y="223624"/>
              <a:ext cx="1125287" cy="1125287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9072AD0E-C3C2-E15A-AF66-947F29847869}"/>
              </a:ext>
            </a:extLst>
          </p:cNvPr>
          <p:cNvGrpSpPr/>
          <p:nvPr/>
        </p:nvGrpSpPr>
        <p:grpSpPr>
          <a:xfrm>
            <a:off x="4796091" y="1836229"/>
            <a:ext cx="1371600" cy="1352870"/>
            <a:chOff x="3061149" y="1884030"/>
            <a:chExt cx="1371600" cy="135287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061149" y="1884030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219811" y="2803621"/>
                <a:ext cx="769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стоит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5" name="Рисунок 84" descr="Изображение выглядит как ноги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71FCA347-2A0E-523B-D86B-98B69615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34" y="1963488"/>
              <a:ext cx="423491" cy="921886"/>
            </a:xfrm>
            <a:prstGeom prst="rect">
              <a:avLst/>
            </a:prstGeom>
          </p:spPr>
        </p:pic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D090FCF6-922B-D584-3F22-A9F314A76516}"/>
              </a:ext>
            </a:extLst>
          </p:cNvPr>
          <p:cNvGrpSpPr/>
          <p:nvPr/>
        </p:nvGrpSpPr>
        <p:grpSpPr>
          <a:xfrm>
            <a:off x="224023" y="3415055"/>
            <a:ext cx="1371600" cy="1352870"/>
            <a:chOff x="224023" y="3415055"/>
            <a:chExt cx="1371600" cy="1352870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24023" y="3415055"/>
              <a:ext cx="1371600" cy="1352870"/>
              <a:chOff x="7386189" y="3476415"/>
              <a:chExt cx="1371600" cy="1352870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475126" y="4403915"/>
                <a:ext cx="11937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Гусени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7" name="Рисунок 146" descr="Изображение выглядит как графическая вставка, искусство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63ACE6-D6E8-6E25-0F33-029CC94F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61" y="3475172"/>
              <a:ext cx="1192364" cy="1170224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C1BF0D77-2DB9-2F34-3406-756D3097D588}"/>
              </a:ext>
            </a:extLst>
          </p:cNvPr>
          <p:cNvGrpSpPr/>
          <p:nvPr/>
        </p:nvGrpSpPr>
        <p:grpSpPr>
          <a:xfrm>
            <a:off x="3025624" y="3330235"/>
            <a:ext cx="1388651" cy="1428163"/>
            <a:chOff x="3025624" y="3330235"/>
            <a:chExt cx="1388651" cy="1428163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809E38D-217E-662A-48C5-895222CF9DF6}"/>
                </a:ext>
              </a:extLst>
            </p:cNvPr>
            <p:cNvGrpSpPr/>
            <p:nvPr/>
          </p:nvGrpSpPr>
          <p:grpSpPr>
            <a:xfrm>
              <a:off x="3025624" y="3405528"/>
              <a:ext cx="1371600" cy="1352870"/>
              <a:chOff x="8926463" y="3476415"/>
              <a:chExt cx="1371600" cy="1352870"/>
            </a:xfrm>
          </p:grpSpPr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44B4E274-DC9F-A7F6-1AC9-D1E042B78EF3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606881-703C-9254-DC9B-2B0478C38C19}"/>
                  </a:ext>
                </a:extLst>
              </p:cNvPr>
              <p:cNvSpPr txBox="1"/>
              <p:nvPr/>
            </p:nvSpPr>
            <p:spPr>
              <a:xfrm>
                <a:off x="9093755" y="4429175"/>
                <a:ext cx="1037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48" name="Рисунок 147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EB1094CB-9FE1-B4DC-6A22-ED441455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49" y="3330235"/>
              <a:ext cx="1367826" cy="1366460"/>
            </a:xfrm>
            <a:prstGeom prst="rect">
              <a:avLst/>
            </a:prstGeom>
          </p:spPr>
        </p:pic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66BBB4A2-12E1-7B1A-CD8D-9ED62F21C5A6}"/>
              </a:ext>
            </a:extLst>
          </p:cNvPr>
          <p:cNvGrpSpPr/>
          <p:nvPr/>
        </p:nvGrpSpPr>
        <p:grpSpPr>
          <a:xfrm>
            <a:off x="5096107" y="3343450"/>
            <a:ext cx="1388253" cy="1418269"/>
            <a:chOff x="5096107" y="3343450"/>
            <a:chExt cx="1388253" cy="1418269"/>
          </a:xfrm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34923ABE-63C5-31B9-F213-CD924632D14C}"/>
                </a:ext>
              </a:extLst>
            </p:cNvPr>
            <p:cNvGrpSpPr/>
            <p:nvPr/>
          </p:nvGrpSpPr>
          <p:grpSpPr>
            <a:xfrm>
              <a:off x="5096107" y="3405528"/>
              <a:ext cx="1371600" cy="1356191"/>
              <a:chOff x="7386189" y="3476415"/>
              <a:chExt cx="1371600" cy="1356191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E5EDBD55-8489-AEDE-1392-9AEA123AC123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F830465-2FFE-A7DE-5F5A-8B01CBC2A2B0}"/>
                  </a:ext>
                </a:extLst>
              </p:cNvPr>
              <p:cNvSpPr txBox="1"/>
              <p:nvPr/>
            </p:nvSpPr>
            <p:spPr>
              <a:xfrm>
                <a:off x="7555499" y="4432496"/>
                <a:ext cx="1016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9" name="Рисунок 148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83537CF4-70DF-8748-5C35-30BC6541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34" y="3343450"/>
              <a:ext cx="1367826" cy="1366460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1C16AAC2-6F2C-3A3F-9AD8-BC3C9E5041E5}"/>
              </a:ext>
            </a:extLst>
          </p:cNvPr>
          <p:cNvGrpSpPr/>
          <p:nvPr/>
        </p:nvGrpSpPr>
        <p:grpSpPr>
          <a:xfrm>
            <a:off x="6467707" y="4980251"/>
            <a:ext cx="1371600" cy="1352870"/>
            <a:chOff x="6467707" y="4980251"/>
            <a:chExt cx="1371600" cy="1352870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05B383FA-20FC-7C79-C83F-602E2C8A7CD2}"/>
                </a:ext>
              </a:extLst>
            </p:cNvPr>
            <p:cNvGrpSpPr/>
            <p:nvPr/>
          </p:nvGrpSpPr>
          <p:grpSpPr>
            <a:xfrm>
              <a:off x="6467707" y="4980251"/>
              <a:ext cx="1371600" cy="1352870"/>
              <a:chOff x="7386189" y="50893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15A15286-8975-2AD5-1740-3583200F3D03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7ECBD8E-85DA-9E62-7983-8FD84BFA35BD}"/>
                  </a:ext>
                </a:extLst>
              </p:cNvPr>
              <p:cNvSpPr txBox="1"/>
              <p:nvPr/>
            </p:nvSpPr>
            <p:spPr>
              <a:xfrm>
                <a:off x="7606489" y="6013450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любит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1" name="Рисунок 150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6F45A4-6836-6F68-4F1B-CA6DFFF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494" y="5025300"/>
              <a:ext cx="1016960" cy="1016960"/>
            </a:xfrm>
            <a:prstGeom prst="rect">
              <a:avLst/>
            </a:prstGeom>
          </p:spPr>
        </p:pic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F4638A63-249B-BBE5-1A07-58C458DD81BE}"/>
              </a:ext>
            </a:extLst>
          </p:cNvPr>
          <p:cNvGrpSpPr/>
          <p:nvPr/>
        </p:nvGrpSpPr>
        <p:grpSpPr>
          <a:xfrm>
            <a:off x="1619922" y="3415055"/>
            <a:ext cx="1371600" cy="1352870"/>
            <a:chOff x="1619922" y="3415055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1619922" y="3415055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9116136" y="4419648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3" name="Рисунок 152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D0FCD1-12F3-CE85-FF13-5FA112E5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317" y="344912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088D900B-F3EC-4A95-DABC-28236843D863}"/>
              </a:ext>
            </a:extLst>
          </p:cNvPr>
          <p:cNvGrpSpPr/>
          <p:nvPr/>
        </p:nvGrpSpPr>
        <p:grpSpPr>
          <a:xfrm>
            <a:off x="6492006" y="3405528"/>
            <a:ext cx="1371600" cy="1362397"/>
            <a:chOff x="6492006" y="3405528"/>
            <a:chExt cx="1371600" cy="1362397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6BD49C6-FC60-F450-F8A5-7DB79DB0E653}"/>
                </a:ext>
              </a:extLst>
            </p:cNvPr>
            <p:cNvGrpSpPr/>
            <p:nvPr/>
          </p:nvGrpSpPr>
          <p:grpSpPr>
            <a:xfrm>
              <a:off x="6492006" y="3405528"/>
              <a:ext cx="1371600" cy="1362397"/>
              <a:chOff x="8926463" y="3476415"/>
              <a:chExt cx="1371600" cy="1362397"/>
            </a:xfrm>
          </p:grpSpPr>
          <p:sp>
            <p:nvSpPr>
              <p:cNvPr id="111" name="Прямоугольник: скругленные углы 110">
                <a:extLst>
                  <a:ext uri="{FF2B5EF4-FFF2-40B4-BE49-F238E27FC236}">
                    <a16:creationId xmlns:a16="http://schemas.microsoft.com/office/drawing/2014/main" id="{89B41F7F-0BC3-0DBE-8F8F-E655BCC884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CF94A3B-3C89-13BF-6D5C-0CAB078BCA22}"/>
                  </a:ext>
                </a:extLst>
              </p:cNvPr>
              <p:cNvSpPr txBox="1"/>
              <p:nvPr/>
            </p:nvSpPr>
            <p:spPr>
              <a:xfrm>
                <a:off x="9143788" y="4438702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4" name="Рисунок 153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43A1F166-921C-855F-804F-1FFCD950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201" y="345679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74B806E1-B073-832E-DE90-DB325D775E8B}"/>
              </a:ext>
            </a:extLst>
          </p:cNvPr>
          <p:cNvGrpSpPr/>
          <p:nvPr/>
        </p:nvGrpSpPr>
        <p:grpSpPr>
          <a:xfrm>
            <a:off x="1595623" y="4989778"/>
            <a:ext cx="1371600" cy="1352870"/>
            <a:chOff x="1595623" y="4989778"/>
            <a:chExt cx="1371600" cy="1352870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1595623" y="4989778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597540" y="6042075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5" name="Рисунок 154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054E577-FE27-F4A7-C9C1-7BA5465D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24" y="5066688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2D750413-1F9D-D427-584B-899E12B9AF32}"/>
              </a:ext>
            </a:extLst>
          </p:cNvPr>
          <p:cNvGrpSpPr/>
          <p:nvPr/>
        </p:nvGrpSpPr>
        <p:grpSpPr>
          <a:xfrm>
            <a:off x="7863606" y="4980251"/>
            <a:ext cx="1371600" cy="1352870"/>
            <a:chOff x="7863606" y="4980251"/>
            <a:chExt cx="1371600" cy="1352870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E18F7C48-87BB-60F5-A89E-9212D055CA97}"/>
                </a:ext>
              </a:extLst>
            </p:cNvPr>
            <p:cNvGrpSpPr/>
            <p:nvPr/>
          </p:nvGrpSpPr>
          <p:grpSpPr>
            <a:xfrm>
              <a:off x="7863606" y="4980251"/>
              <a:ext cx="1371600" cy="1352870"/>
              <a:chOff x="8926463" y="3476415"/>
              <a:chExt cx="1371600" cy="1352870"/>
            </a:xfrm>
          </p:grpSpPr>
          <p:sp>
            <p:nvSpPr>
              <p:cNvPr id="123" name="Прямоугольник: скругленные углы 122">
                <a:extLst>
                  <a:ext uri="{FF2B5EF4-FFF2-40B4-BE49-F238E27FC236}">
                    <a16:creationId xmlns:a16="http://schemas.microsoft.com/office/drawing/2014/main" id="{343CDACE-CD4E-1041-98C8-153902BE4E8F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71989AA-D1E4-BCFA-77EB-C538B1510F10}"/>
                  </a:ext>
                </a:extLst>
              </p:cNvPr>
              <p:cNvSpPr txBox="1"/>
              <p:nvPr/>
            </p:nvSpPr>
            <p:spPr>
              <a:xfrm>
                <a:off x="9256662" y="4400550"/>
                <a:ext cx="7889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ов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r>
                  <a:rPr lang="en-US" sz="2000" b="1" dirty="0"/>
                  <a:t>.</a:t>
                </a:r>
                <a:endParaRPr lang="ru-UA" sz="2000" b="1" dirty="0"/>
              </a:p>
            </p:txBody>
          </p:sp>
        </p:grpSp>
        <p:pic>
          <p:nvPicPr>
            <p:cNvPr id="157" name="Рисунок 156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BDB52D-BBB2-9471-8E42-B6C15CC4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133" y="5049699"/>
              <a:ext cx="1022749" cy="1022749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B1CD335C-8859-C5B2-5BBE-3D6B0C9B5788}"/>
              </a:ext>
            </a:extLst>
          </p:cNvPr>
          <p:cNvGrpSpPr/>
          <p:nvPr/>
        </p:nvGrpSpPr>
        <p:grpSpPr>
          <a:xfrm>
            <a:off x="5062185" y="4980251"/>
            <a:ext cx="1371600" cy="1352870"/>
            <a:chOff x="5062185" y="4980251"/>
            <a:chExt cx="1371600" cy="1352870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8FAAFB79-DED8-AA52-90F9-C607FA3E56A3}"/>
                </a:ext>
              </a:extLst>
            </p:cNvPr>
            <p:cNvGrpSpPr/>
            <p:nvPr/>
          </p:nvGrpSpPr>
          <p:grpSpPr>
            <a:xfrm>
              <a:off x="5062185" y="4980251"/>
              <a:ext cx="1371600" cy="1352870"/>
              <a:chOff x="5845915" y="5089315"/>
              <a:chExt cx="1371600" cy="1352870"/>
            </a:xfrm>
          </p:grpSpPr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53C6EBD1-C7B8-B63D-D2D7-281A35942984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86D4D44-E71D-E0C8-A03E-C45EE1AEDAC6}"/>
                  </a:ext>
                </a:extLst>
              </p:cNvPr>
              <p:cNvSpPr txBox="1"/>
              <p:nvPr/>
            </p:nvSpPr>
            <p:spPr>
              <a:xfrm>
                <a:off x="6059306" y="6013450"/>
                <a:ext cx="9705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веток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9" name="Рисунок 158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96E840A-3389-49A5-0533-D6CDC638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040" y="4983572"/>
              <a:ext cx="1048496" cy="1048496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93A3AF35-B952-45AC-CC09-285F90D6E1C8}"/>
              </a:ext>
            </a:extLst>
          </p:cNvPr>
          <p:cNvGrpSpPr/>
          <p:nvPr/>
        </p:nvGrpSpPr>
        <p:grpSpPr>
          <a:xfrm>
            <a:off x="190101" y="4989778"/>
            <a:ext cx="1371600" cy="1352870"/>
            <a:chOff x="190101" y="4989778"/>
            <a:chExt cx="1371600" cy="1352870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190101" y="4989778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031589" y="6032246"/>
                <a:ext cx="99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1" name="Рисунок 160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C8A21B9-5BCE-5982-C881-7EE53CE6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02" y="5052854"/>
              <a:ext cx="997068" cy="997068"/>
            </a:xfrm>
            <a:prstGeom prst="rect">
              <a:avLst/>
            </a:prstGeom>
          </p:spPr>
        </p:pic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A15A64A-6526-B940-CBFD-4B7668374034}"/>
              </a:ext>
            </a:extLst>
          </p:cNvPr>
          <p:cNvGrpSpPr/>
          <p:nvPr/>
        </p:nvGrpSpPr>
        <p:grpSpPr>
          <a:xfrm>
            <a:off x="2991522" y="4989778"/>
            <a:ext cx="1371600" cy="1352870"/>
            <a:chOff x="2991522" y="4989778"/>
            <a:chExt cx="1371600" cy="135287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2991522" y="4989778"/>
              <a:ext cx="1371600" cy="1352870"/>
              <a:chOff x="8926463" y="3476415"/>
              <a:chExt cx="1371600" cy="1352870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208262" y="4419346"/>
                <a:ext cx="8947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пес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а,</a:t>
                </a:r>
                <a:endParaRPr lang="ru-UA" sz="2000" b="1" dirty="0"/>
              </a:p>
            </p:txBody>
          </p:sp>
        </p:grpSp>
        <p:pic>
          <p:nvPicPr>
            <p:cNvPr id="163" name="Рисунок 162" descr="Изображение выглядит как млекопитающее, собака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7F920F3-F080-84A9-95F5-DE28A879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473" y="5072224"/>
              <a:ext cx="977698" cy="977698"/>
            </a:xfrm>
            <a:prstGeom prst="rect">
              <a:avLst/>
            </a:prstGeom>
          </p:spPr>
        </p:pic>
      </p:grp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9B71F9E6-BC88-F7BA-F622-A58FEED3DB30}"/>
              </a:ext>
            </a:extLst>
          </p:cNvPr>
          <p:cNvGrpSpPr/>
          <p:nvPr/>
        </p:nvGrpSpPr>
        <p:grpSpPr>
          <a:xfrm>
            <a:off x="7897708" y="3396001"/>
            <a:ext cx="1371600" cy="1362397"/>
            <a:chOff x="7897708" y="3396001"/>
            <a:chExt cx="1371600" cy="1362397"/>
          </a:xfrm>
        </p:grpSpPr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49D5564-CD76-6F7B-BAEE-E5704F96E212}"/>
                </a:ext>
              </a:extLst>
            </p:cNvPr>
            <p:cNvGrpSpPr/>
            <p:nvPr/>
          </p:nvGrpSpPr>
          <p:grpSpPr>
            <a:xfrm>
              <a:off x="7897708" y="3396001"/>
              <a:ext cx="1371600" cy="1362397"/>
              <a:chOff x="8926463" y="3476415"/>
              <a:chExt cx="1371600" cy="1362397"/>
            </a:xfrm>
          </p:grpSpPr>
          <p:sp>
            <p:nvSpPr>
              <p:cNvPr id="144" name="Прямоугольник: скругленные углы 143">
                <a:extLst>
                  <a:ext uri="{FF2B5EF4-FFF2-40B4-BE49-F238E27FC236}">
                    <a16:creationId xmlns:a16="http://schemas.microsoft.com/office/drawing/2014/main" id="{52901713-C07C-5694-F5D4-D1FC41C5945A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65310E-4023-0196-C04D-B88E28CFD0A6}"/>
                  </a:ext>
                </a:extLst>
              </p:cNvPr>
              <p:cNvSpPr txBox="1"/>
              <p:nvPr/>
            </p:nvSpPr>
            <p:spPr>
              <a:xfrm>
                <a:off x="9134691" y="4438702"/>
                <a:ext cx="1035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64" name="Рисунок 163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ED0CA5-E19A-1DB8-42D2-88C24F2D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363" y="3471820"/>
              <a:ext cx="997068" cy="99706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CE845EC-712F-2CC1-8415-7A6762111A3E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6291993" y="1193848"/>
                <a:ext cx="4732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На</a:t>
                </a:r>
                <a:endParaRPr lang="ru-UA" sz="2000" b="1" dirty="0"/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5869198-CE23-3248-0280-2273B09C955D}"/>
                </a:ext>
              </a:extLst>
            </p:cNvPr>
            <p:cNvSpPr/>
            <p:nvPr/>
          </p:nvSpPr>
          <p:spPr>
            <a:xfrm>
              <a:off x="2345924" y="749876"/>
              <a:ext cx="661821" cy="4383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C1BE7D3-99A5-734D-4437-E039B74D659A}"/>
                </a:ext>
              </a:extLst>
            </p:cNvPr>
            <p:cNvSpPr/>
            <p:nvPr/>
          </p:nvSpPr>
          <p:spPr>
            <a:xfrm>
              <a:off x="2475569" y="296159"/>
              <a:ext cx="438385" cy="4383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688B14A-753F-D1AE-9752-3E4BE9FFC08F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3400192" y="223329"/>
            <a:chExt cx="1371600" cy="135287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804DC18-0797-E4C6-5784-F13AEA4977A8}"/>
                </a:ext>
              </a:extLst>
            </p:cNvPr>
            <p:cNvGrpSpPr/>
            <p:nvPr/>
          </p:nvGrpSpPr>
          <p:grpSpPr>
            <a:xfrm>
              <a:off x="3400192" y="223329"/>
              <a:ext cx="1371600" cy="1352870"/>
              <a:chOff x="7386189" y="250615"/>
              <a:chExt cx="1371600" cy="1352870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FE39C828-B421-3CC3-A639-4688E6A22CDA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2ABD7F-6FCB-E816-262A-F61A22034744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зоопарке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6" name="Рисунок 25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A3B856C-44DE-521E-F818-CE96D22F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875" y="275008"/>
              <a:ext cx="996259" cy="996259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A90EBC8-2D31-0875-BC47-550C8B4101E4}"/>
              </a:ext>
            </a:extLst>
          </p:cNvPr>
          <p:cNvGrpSpPr/>
          <p:nvPr/>
        </p:nvGrpSpPr>
        <p:grpSpPr>
          <a:xfrm>
            <a:off x="6122172" y="1823575"/>
            <a:ext cx="1529181" cy="1352870"/>
            <a:chOff x="6122172" y="1823575"/>
            <a:chExt cx="1529181" cy="135287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2990C38-C10A-1465-FF0F-0F748AB1FF07}"/>
                </a:ext>
              </a:extLst>
            </p:cNvPr>
            <p:cNvGrpSpPr/>
            <p:nvPr/>
          </p:nvGrpSpPr>
          <p:grpSpPr>
            <a:xfrm>
              <a:off x="6206394" y="1823575"/>
              <a:ext cx="1371600" cy="1352870"/>
              <a:chOff x="8926463" y="1863515"/>
              <a:chExt cx="1371600" cy="1352870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4DBA107E-C912-B5D6-7E37-C13526CCD3A0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A53EF5-D394-0089-BCBC-6E60399C69B1}"/>
                  </a:ext>
                </a:extLst>
              </p:cNvPr>
              <p:cNvSpPr txBox="1"/>
              <p:nvPr/>
            </p:nvSpPr>
            <p:spPr>
              <a:xfrm>
                <a:off x="9058265" y="2812341"/>
                <a:ext cx="11079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5" name="Рисунок 3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869C1E6-BD86-8C28-9D43-B0C6C954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172" y="2010644"/>
              <a:ext cx="850702" cy="85070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9ACB0F-3BD2-7CE2-638E-A1DE2055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51" y="2005277"/>
              <a:ext cx="850702" cy="85070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A2714A-9A38-2A9F-30D7-6FF0E19C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43" y="2053256"/>
              <a:ext cx="850702" cy="85070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BC7C055-289A-E315-730B-5A489F4BF334}"/>
              </a:ext>
            </a:extLst>
          </p:cNvPr>
          <p:cNvGrpSpPr/>
          <p:nvPr/>
        </p:nvGrpSpPr>
        <p:grpSpPr>
          <a:xfrm>
            <a:off x="3278578" y="1836229"/>
            <a:ext cx="1543603" cy="1352870"/>
            <a:chOff x="3278578" y="1836229"/>
            <a:chExt cx="1543603" cy="1352870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CD96951D-29B7-B307-CC6E-A9F3594EA596}"/>
                </a:ext>
              </a:extLst>
            </p:cNvPr>
            <p:cNvGrpSpPr/>
            <p:nvPr/>
          </p:nvGrpSpPr>
          <p:grpSpPr>
            <a:xfrm>
              <a:off x="3400192" y="1836229"/>
              <a:ext cx="1371600" cy="1352870"/>
              <a:chOff x="7386189" y="1863515"/>
              <a:chExt cx="1371600" cy="1352870"/>
            </a:xfrm>
          </p:grpSpPr>
          <p:sp>
            <p:nvSpPr>
              <p:cNvPr id="59" name="Прямоугольник: скругленные углы 58">
                <a:extLst>
                  <a:ext uri="{FF2B5EF4-FFF2-40B4-BE49-F238E27FC236}">
                    <a16:creationId xmlns:a16="http://schemas.microsoft.com/office/drawing/2014/main" id="{D782FB1E-B08E-B872-4406-73B590D07409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F99C09-8763-75E0-A608-AF7CB97789D6}"/>
                  </a:ext>
                </a:extLst>
              </p:cNvPr>
              <p:cNvSpPr txBox="1"/>
              <p:nvPr/>
            </p:nvSpPr>
            <p:spPr>
              <a:xfrm>
                <a:off x="7525024" y="2799687"/>
                <a:ext cx="11047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57" name="Рисунок 56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8CE6CAEF-5969-10C5-6BA8-CD72C529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809" y="1936916"/>
              <a:ext cx="1050372" cy="1050372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6A2FB07-7E02-9F9E-A3B6-73F5057E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578" y="1936916"/>
              <a:ext cx="1050372" cy="105037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2427C1C-0AD2-1927-8CBE-56B7A0AE2EBC}"/>
              </a:ext>
            </a:extLst>
          </p:cNvPr>
          <p:cNvGrpSpPr/>
          <p:nvPr/>
        </p:nvGrpSpPr>
        <p:grpSpPr>
          <a:xfrm>
            <a:off x="1933068" y="1836229"/>
            <a:ext cx="1438195" cy="1352870"/>
            <a:chOff x="1933068" y="1836229"/>
            <a:chExt cx="1438195" cy="135287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799803A5-982C-3D03-EBCA-CD0F91A4BE31}"/>
                </a:ext>
              </a:extLst>
            </p:cNvPr>
            <p:cNvGrpSpPr/>
            <p:nvPr/>
          </p:nvGrpSpPr>
          <p:grpSpPr>
            <a:xfrm>
              <a:off x="1994670" y="1836229"/>
              <a:ext cx="1371600" cy="1352870"/>
              <a:chOff x="5845915" y="1863515"/>
              <a:chExt cx="1371600" cy="1352870"/>
            </a:xfrm>
          </p:grpSpPr>
          <p:sp>
            <p:nvSpPr>
              <p:cNvPr id="78" name="Прямоугольник: скругленные углы 77">
                <a:extLst>
                  <a:ext uri="{FF2B5EF4-FFF2-40B4-BE49-F238E27FC236}">
                    <a16:creationId xmlns:a16="http://schemas.microsoft.com/office/drawing/2014/main" id="{90DDD7DF-4092-0DCA-B7C2-7A7AAEC86318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F368682-B142-D766-8CBB-62471DF2C0AD}"/>
                  </a:ext>
                </a:extLst>
              </p:cNvPr>
              <p:cNvSpPr txBox="1"/>
              <p:nvPr/>
            </p:nvSpPr>
            <p:spPr>
              <a:xfrm>
                <a:off x="5988395" y="2799687"/>
                <a:ext cx="1135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Льви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66" name="Рисунок 6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77607CED-4239-475D-DA6C-4CFDD173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068" y="1936916"/>
              <a:ext cx="963843" cy="963843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D6A6B776-D7A2-2365-D365-7F1A912D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20" y="1952918"/>
              <a:ext cx="963843" cy="96384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EC8A35B-8D0B-EE33-352C-A4E7FFAAE30E}"/>
              </a:ext>
            </a:extLst>
          </p:cNvPr>
          <p:cNvGrpSpPr/>
          <p:nvPr/>
        </p:nvGrpSpPr>
        <p:grpSpPr>
          <a:xfrm>
            <a:off x="4745160" y="1836229"/>
            <a:ext cx="1422531" cy="1352870"/>
            <a:chOff x="4745160" y="1836229"/>
            <a:chExt cx="1422531" cy="135287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672AB6CB-E61B-FEB6-5360-60BE0BFAF733}"/>
                </a:ext>
              </a:extLst>
            </p:cNvPr>
            <p:cNvGrpSpPr/>
            <p:nvPr/>
          </p:nvGrpSpPr>
          <p:grpSpPr>
            <a:xfrm>
              <a:off x="4796091" y="1836229"/>
              <a:ext cx="1371600" cy="1352870"/>
              <a:chOff x="8926463" y="1863515"/>
              <a:chExt cx="1371600" cy="1352870"/>
            </a:xfrm>
          </p:grpSpPr>
          <p:sp>
            <p:nvSpPr>
              <p:cNvPr id="99" name="Прямоугольник: скругленные углы 98">
                <a:extLst>
                  <a:ext uri="{FF2B5EF4-FFF2-40B4-BE49-F238E27FC236}">
                    <a16:creationId xmlns:a16="http://schemas.microsoft.com/office/drawing/2014/main" id="{A68FCEBB-C42E-4B3D-5462-412B47EA9021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B444AEB-1158-BE90-E4CE-240F5C90A98B}"/>
                  </a:ext>
                </a:extLst>
              </p:cNvPr>
              <p:cNvSpPr txBox="1"/>
              <p:nvPr/>
            </p:nvSpPr>
            <p:spPr>
              <a:xfrm>
                <a:off x="9153425" y="2799687"/>
                <a:ext cx="9557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зай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4" name="Рисунок 93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696ADED5-B259-531A-6588-B6F3B89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160" y="1917604"/>
              <a:ext cx="914934" cy="9149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512D4D32-8263-EF28-28E8-83B2170CD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85" y="1938910"/>
              <a:ext cx="914934" cy="914934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6EDB24D1-F7AA-6B49-6C1D-B1B5452E25F9}"/>
              </a:ext>
            </a:extLst>
          </p:cNvPr>
          <p:cNvGrpSpPr/>
          <p:nvPr/>
        </p:nvGrpSpPr>
        <p:grpSpPr>
          <a:xfrm>
            <a:off x="1968038" y="3439759"/>
            <a:ext cx="1481134" cy="1352870"/>
            <a:chOff x="1968038" y="3439759"/>
            <a:chExt cx="1481134" cy="1352870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FBE037B6-96E8-B307-6913-F482B86B06EB}"/>
                </a:ext>
              </a:extLst>
            </p:cNvPr>
            <p:cNvGrpSpPr/>
            <p:nvPr/>
          </p:nvGrpSpPr>
          <p:grpSpPr>
            <a:xfrm>
              <a:off x="1968038" y="3439759"/>
              <a:ext cx="1371600" cy="1352870"/>
              <a:chOff x="5845915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C95049CC-B38A-CA52-A25B-F6DAF2B57B90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73FC4F6-91E1-40DB-8D03-2BFE5BC50EBF}"/>
                  </a:ext>
                </a:extLst>
              </p:cNvPr>
              <p:cNvSpPr txBox="1"/>
              <p:nvPr/>
            </p:nvSpPr>
            <p:spPr>
              <a:xfrm>
                <a:off x="6075767" y="1175242"/>
                <a:ext cx="9589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апли,</a:t>
                </a:r>
                <a:endParaRPr lang="ru-UA" sz="2000" b="1" dirty="0"/>
              </a:p>
            </p:txBody>
          </p:sp>
        </p:grpSp>
        <p:pic>
          <p:nvPicPr>
            <p:cNvPr id="104" name="Рисунок 103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0D4A488-BFE4-2E85-BA13-A3764A68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248" y="3462426"/>
              <a:ext cx="1057023" cy="1057023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2625CC37-2026-04B6-AD6B-7ECA139C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149" y="3458067"/>
              <a:ext cx="1057023" cy="1057023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279C9E1-1177-AFA1-7A4E-E44B5624D0D2}"/>
              </a:ext>
            </a:extLst>
          </p:cNvPr>
          <p:cNvGrpSpPr/>
          <p:nvPr/>
        </p:nvGrpSpPr>
        <p:grpSpPr>
          <a:xfrm>
            <a:off x="3321289" y="3439759"/>
            <a:ext cx="1423871" cy="1352870"/>
            <a:chOff x="3321289" y="3439759"/>
            <a:chExt cx="1423871" cy="1352870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0B70B5F2-1DC0-E6C1-F96D-1F7ACDA6AF1D}"/>
                </a:ext>
              </a:extLst>
            </p:cNvPr>
            <p:cNvGrpSpPr/>
            <p:nvPr/>
          </p:nvGrpSpPr>
          <p:grpSpPr>
            <a:xfrm>
              <a:off x="3373560" y="3439759"/>
              <a:ext cx="1371600" cy="1352870"/>
              <a:chOff x="7386189" y="250615"/>
              <a:chExt cx="1371600" cy="1352870"/>
            </a:xfrm>
          </p:grpSpPr>
          <p:sp>
            <p:nvSpPr>
              <p:cNvPr id="117" name="Прямоугольник: скругленные углы 116">
                <a:extLst>
                  <a:ext uri="{FF2B5EF4-FFF2-40B4-BE49-F238E27FC236}">
                    <a16:creationId xmlns:a16="http://schemas.microsoft.com/office/drawing/2014/main" id="{760868AF-97F4-60F3-E18D-ACB08E8FD0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5E2B2E7-543B-CA04-7FCC-E90A034C8D8F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ыплята,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2B91E0-B5F5-7A3D-4C3D-EDE01383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289" y="3498165"/>
              <a:ext cx="849586" cy="849586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C928477-B18A-2158-1D57-5A0E8F3AD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366" y="3649493"/>
              <a:ext cx="849586" cy="849586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8FF87AC7-F06E-6797-F202-725C50001CAD}"/>
              </a:ext>
            </a:extLst>
          </p:cNvPr>
          <p:cNvGrpSpPr/>
          <p:nvPr/>
        </p:nvGrpSpPr>
        <p:grpSpPr>
          <a:xfrm>
            <a:off x="4769459" y="3322772"/>
            <a:ext cx="1396262" cy="1469857"/>
            <a:chOff x="4769459" y="3322772"/>
            <a:chExt cx="1396262" cy="1469857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BB90C6EF-676B-0E96-38EE-9A324FA57A5F}"/>
                </a:ext>
              </a:extLst>
            </p:cNvPr>
            <p:cNvGrpSpPr/>
            <p:nvPr/>
          </p:nvGrpSpPr>
          <p:grpSpPr>
            <a:xfrm>
              <a:off x="4769459" y="3439759"/>
              <a:ext cx="1371600" cy="1352870"/>
              <a:chOff x="8926463" y="250615"/>
              <a:chExt cx="1371600" cy="1352870"/>
            </a:xfrm>
          </p:grpSpPr>
          <p:sp>
            <p:nvSpPr>
              <p:cNvPr id="124" name="Прямоугольник: скругленные углы 123">
                <a:extLst>
                  <a:ext uri="{FF2B5EF4-FFF2-40B4-BE49-F238E27FC236}">
                    <a16:creationId xmlns:a16="http://schemas.microsoft.com/office/drawing/2014/main" id="{0814A495-B0B6-E2BB-94E3-5CFDC33E71A4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EBC3F8-6B3A-D64B-8467-9A4B11889A5D}"/>
                  </a:ext>
                </a:extLst>
              </p:cNvPr>
              <p:cNvSpPr txBox="1"/>
              <p:nvPr/>
            </p:nvSpPr>
            <p:spPr>
              <a:xfrm>
                <a:off x="9076267" y="1175242"/>
                <a:ext cx="1109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2" name="Рисунок 121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13322B5A-35E9-1B15-4B42-4CE674A6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895" y="3322772"/>
              <a:ext cx="1367826" cy="1366460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83033A31-D592-589A-F772-8B7A9BF1B0AF}"/>
              </a:ext>
            </a:extLst>
          </p:cNvPr>
          <p:cNvGrpSpPr/>
          <p:nvPr/>
        </p:nvGrpSpPr>
        <p:grpSpPr>
          <a:xfrm>
            <a:off x="6143857" y="5040005"/>
            <a:ext cx="1430303" cy="1352870"/>
            <a:chOff x="6143857" y="5040005"/>
            <a:chExt cx="1430303" cy="1352870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62FCF84C-7E5C-7AB8-57BB-855A4EC68D31}"/>
                </a:ext>
              </a:extLst>
            </p:cNvPr>
            <p:cNvGrpSpPr/>
            <p:nvPr/>
          </p:nvGrpSpPr>
          <p:grpSpPr>
            <a:xfrm>
              <a:off x="6179762" y="5040005"/>
              <a:ext cx="1371600" cy="1352870"/>
              <a:chOff x="8926463" y="1863515"/>
              <a:chExt cx="1371600" cy="1352870"/>
            </a:xfrm>
          </p:grpSpPr>
          <p:sp>
            <p:nvSpPr>
              <p:cNvPr id="132" name="Прямоугольник: скругленные углы 131">
                <a:extLst>
                  <a:ext uri="{FF2B5EF4-FFF2-40B4-BE49-F238E27FC236}">
                    <a16:creationId xmlns:a16="http://schemas.microsoft.com/office/drawing/2014/main" id="{D9DFFADD-8914-81F0-926C-6C36AB1D58D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11A2D1B-A625-2EE0-0F57-548E365E1D45}"/>
                  </a:ext>
                </a:extLst>
              </p:cNvPr>
              <p:cNvSpPr txBox="1"/>
              <p:nvPr/>
            </p:nvSpPr>
            <p:spPr>
              <a:xfrm>
                <a:off x="9031998" y="2746077"/>
                <a:ext cx="1141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 птен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9" name="Рисунок 128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BD1D4-73E2-3432-4800-77067B1F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857" y="5216577"/>
              <a:ext cx="860962" cy="860962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F99A883-EB43-03BE-71E2-2630A649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98" y="5136052"/>
              <a:ext cx="860962" cy="860962"/>
            </a:xfrm>
            <a:prstGeom prst="rect">
              <a:avLst/>
            </a:prstGeom>
          </p:spPr>
        </p:pic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0441B9C0-2340-86EE-7238-12FB5B8D711D}"/>
              </a:ext>
            </a:extLst>
          </p:cNvPr>
          <p:cNvGrpSpPr/>
          <p:nvPr/>
        </p:nvGrpSpPr>
        <p:grpSpPr>
          <a:xfrm>
            <a:off x="6179762" y="3427882"/>
            <a:ext cx="1432115" cy="1352870"/>
            <a:chOff x="6179762" y="3427882"/>
            <a:chExt cx="1432115" cy="1352870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4C7B8005-AEB9-8595-2EDC-F750CD5EAACE}"/>
                </a:ext>
              </a:extLst>
            </p:cNvPr>
            <p:cNvGrpSpPr/>
            <p:nvPr/>
          </p:nvGrpSpPr>
          <p:grpSpPr>
            <a:xfrm>
              <a:off x="6179762" y="3427882"/>
              <a:ext cx="1371600" cy="1352870"/>
              <a:chOff x="8926463" y="250615"/>
              <a:chExt cx="1371600" cy="1352870"/>
            </a:xfrm>
          </p:grpSpPr>
          <p:sp>
            <p:nvSpPr>
              <p:cNvPr id="140" name="Прямоугольник: скругленные углы 139">
                <a:extLst>
                  <a:ext uri="{FF2B5EF4-FFF2-40B4-BE49-F238E27FC236}">
                    <a16:creationId xmlns:a16="http://schemas.microsoft.com/office/drawing/2014/main" id="{E57B6DC3-6CB5-0550-D8F4-801AAEAB3C3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7C90929-07FE-D7E9-EA69-A9C4AF3ACF9D}"/>
                  </a:ext>
                </a:extLst>
              </p:cNvPr>
              <p:cNvSpPr txBox="1"/>
              <p:nvPr/>
            </p:nvSpPr>
            <p:spPr>
              <a:xfrm>
                <a:off x="9031998" y="1187119"/>
                <a:ext cx="1213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7" name="Рисунок 136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5FD45ED0-DD5E-C29B-D6C5-703018D8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891" y="3463138"/>
              <a:ext cx="860986" cy="860986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2A84005D-4B0F-C6C4-5F38-C9C79740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97" y="3635849"/>
              <a:ext cx="860986" cy="860986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971AFF4-6F1F-9427-D6A7-AD54AD841D18}"/>
              </a:ext>
            </a:extLst>
          </p:cNvPr>
          <p:cNvGrpSpPr/>
          <p:nvPr/>
        </p:nvGrpSpPr>
        <p:grpSpPr>
          <a:xfrm>
            <a:off x="3373560" y="5052659"/>
            <a:ext cx="1371600" cy="1352870"/>
            <a:chOff x="3373560" y="5052659"/>
            <a:chExt cx="1371600" cy="1352870"/>
          </a:xfrm>
        </p:grpSpPr>
        <p:grpSp>
          <p:nvGrpSpPr>
            <p:cNvPr id="146" name="Группа 145">
              <a:extLst>
                <a:ext uri="{FF2B5EF4-FFF2-40B4-BE49-F238E27FC236}">
                  <a16:creationId xmlns:a16="http://schemas.microsoft.com/office/drawing/2014/main" id="{E04E981A-381D-3A6D-CFAA-9AC1A4B48420}"/>
                </a:ext>
              </a:extLst>
            </p:cNvPr>
            <p:cNvGrpSpPr/>
            <p:nvPr/>
          </p:nvGrpSpPr>
          <p:grpSpPr>
            <a:xfrm>
              <a:off x="3373560" y="5052659"/>
              <a:ext cx="1371600" cy="1352870"/>
              <a:chOff x="7386189" y="1863515"/>
              <a:chExt cx="1371600" cy="1352870"/>
            </a:xfrm>
          </p:grpSpPr>
          <p:sp>
            <p:nvSpPr>
              <p:cNvPr id="156" name="Прямоугольник: скругленные углы 155">
                <a:extLst>
                  <a:ext uri="{FF2B5EF4-FFF2-40B4-BE49-F238E27FC236}">
                    <a16:creationId xmlns:a16="http://schemas.microsoft.com/office/drawing/2014/main" id="{8D72A9AB-8C80-E449-A602-119EC01C5B68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AFCDE7C-3906-15DD-15AE-54A4678DEA85}"/>
                  </a:ext>
                </a:extLst>
              </p:cNvPr>
              <p:cNvSpPr txBox="1"/>
              <p:nvPr/>
            </p:nvSpPr>
            <p:spPr>
              <a:xfrm>
                <a:off x="7473864" y="2748702"/>
                <a:ext cx="12273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ов</a:t>
                </a:r>
                <a:endParaRPr lang="ru-UA" sz="2000" b="1" dirty="0"/>
              </a:p>
            </p:txBody>
          </p:sp>
        </p:grpSp>
        <p:pic>
          <p:nvPicPr>
            <p:cNvPr id="150" name="Рисунок 14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D1F9993-720B-1847-A422-23CDFBF6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303" y="5090697"/>
              <a:ext cx="860986" cy="860986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89095C0E-1A98-8C21-75EC-7C7A5165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909" y="5263408"/>
              <a:ext cx="860986" cy="860986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38F07C9D-E7A3-D115-7FCF-6FD4859B16B7}"/>
              </a:ext>
            </a:extLst>
          </p:cNvPr>
          <p:cNvGrpSpPr/>
          <p:nvPr/>
        </p:nvGrpSpPr>
        <p:grpSpPr>
          <a:xfrm>
            <a:off x="1968038" y="5024526"/>
            <a:ext cx="1371600" cy="1381003"/>
            <a:chOff x="1968038" y="5024526"/>
            <a:chExt cx="1371600" cy="1381003"/>
          </a:xfrm>
        </p:grpSpPr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id="{EB33A6EB-2DA4-3F9E-F5FC-50899AA5E16A}"/>
                </a:ext>
              </a:extLst>
            </p:cNvPr>
            <p:cNvGrpSpPr/>
            <p:nvPr/>
          </p:nvGrpSpPr>
          <p:grpSpPr>
            <a:xfrm>
              <a:off x="1968038" y="5052659"/>
              <a:ext cx="1371600" cy="1352870"/>
              <a:chOff x="5845915" y="1863515"/>
              <a:chExt cx="1371600" cy="1352870"/>
            </a:xfrm>
          </p:grpSpPr>
          <p:sp>
            <p:nvSpPr>
              <p:cNvPr id="178" name="Прямоугольник: скругленные углы 177">
                <a:extLst>
                  <a:ext uri="{FF2B5EF4-FFF2-40B4-BE49-F238E27FC236}">
                    <a16:creationId xmlns:a16="http://schemas.microsoft.com/office/drawing/2014/main" id="{3BEF0229-16A5-661E-6E95-5180215582F2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A39A20A8-FDF5-ECCB-6488-19D46CD83792}"/>
                  </a:ext>
                </a:extLst>
              </p:cNvPr>
              <p:cNvSpPr txBox="1"/>
              <p:nvPr/>
            </p:nvSpPr>
            <p:spPr>
              <a:xfrm>
                <a:off x="6274289" y="2748702"/>
                <a:ext cx="519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А у</a:t>
                </a:r>
                <a:endParaRPr lang="ru-UA" sz="2000" b="1" dirty="0"/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1FF4508-4C0D-824B-C046-F1A3D669EAAE}"/>
                </a:ext>
              </a:extLst>
            </p:cNvPr>
            <p:cNvSpPr txBox="1"/>
            <p:nvPr/>
          </p:nvSpPr>
          <p:spPr>
            <a:xfrm>
              <a:off x="2275692" y="5024526"/>
              <a:ext cx="74411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А</a:t>
              </a:r>
              <a:endParaRPr lang="ru-UA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78345A5-84B0-0368-0C56-54644604211D}"/>
              </a:ext>
            </a:extLst>
          </p:cNvPr>
          <p:cNvGrpSpPr/>
          <p:nvPr/>
        </p:nvGrpSpPr>
        <p:grpSpPr>
          <a:xfrm>
            <a:off x="4612377" y="223329"/>
            <a:ext cx="1577055" cy="1352870"/>
            <a:chOff x="4612377" y="223329"/>
            <a:chExt cx="1577055" cy="1352870"/>
          </a:xfrm>
        </p:grpSpPr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F12D24A8-92AB-7DA8-A6A6-ACB774BAED65}"/>
                </a:ext>
              </a:extLst>
            </p:cNvPr>
            <p:cNvGrpSpPr/>
            <p:nvPr/>
          </p:nvGrpSpPr>
          <p:grpSpPr>
            <a:xfrm>
              <a:off x="4796091" y="223329"/>
              <a:ext cx="1371600" cy="1352870"/>
              <a:chOff x="8926463" y="250615"/>
              <a:chExt cx="1371600" cy="1352870"/>
            </a:xfrm>
          </p:grpSpPr>
          <p:sp>
            <p:nvSpPr>
              <p:cNvPr id="185" name="Прямоугольник: скругленные углы 184">
                <a:extLst>
                  <a:ext uri="{FF2B5EF4-FFF2-40B4-BE49-F238E27FC236}">
                    <a16:creationId xmlns:a16="http://schemas.microsoft.com/office/drawing/2014/main" id="{7F5AC867-89A5-1BF3-6870-60620F129E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53D25AD-F334-E0B6-033D-B594D8077BDF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звери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2" name="Рисунок 181" descr="Изображение выглядит как млекопитающее, Большие кошки, гепард, 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B7ECF3F3-5C74-AACD-0873-37693900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718" y="541560"/>
              <a:ext cx="729714" cy="729714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рептилия, амфибия, млекопитающее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A6A53319-6C4B-DA8C-F440-84AD7464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83" y="644727"/>
              <a:ext cx="693384" cy="693384"/>
            </a:xfrm>
            <a:prstGeom prst="rect">
              <a:avLst/>
            </a:prstGeom>
          </p:spPr>
        </p:pic>
        <p:pic>
          <p:nvPicPr>
            <p:cNvPr id="184" name="Рисунок 183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6FFAAC47-D09A-DBF5-D9B1-5C3B37C5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2377" y="225929"/>
              <a:ext cx="1018690" cy="1018690"/>
            </a:xfrm>
            <a:prstGeom prst="rect">
              <a:avLst/>
            </a:prstGeom>
          </p:spPr>
        </p:pic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9D6757A5-3468-AD9E-C66A-AB242ED1DD6C}"/>
              </a:ext>
            </a:extLst>
          </p:cNvPr>
          <p:cNvGrpSpPr/>
          <p:nvPr/>
        </p:nvGrpSpPr>
        <p:grpSpPr>
          <a:xfrm>
            <a:off x="6206394" y="188182"/>
            <a:ext cx="1410243" cy="1376140"/>
            <a:chOff x="6206394" y="188182"/>
            <a:chExt cx="1410243" cy="137614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4D74A7FF-1E39-AB2F-74D1-AC388A32FD46}"/>
                </a:ext>
              </a:extLst>
            </p:cNvPr>
            <p:cNvGrpSpPr/>
            <p:nvPr/>
          </p:nvGrpSpPr>
          <p:grpSpPr>
            <a:xfrm>
              <a:off x="6206394" y="211452"/>
              <a:ext cx="1371600" cy="1352870"/>
              <a:chOff x="8926463" y="250615"/>
              <a:chExt cx="1371600" cy="1352870"/>
            </a:xfrm>
          </p:grpSpPr>
          <p:sp>
            <p:nvSpPr>
              <p:cNvPr id="192" name="Прямоугольник: скругленные углы 191">
                <a:extLst>
                  <a:ext uri="{FF2B5EF4-FFF2-40B4-BE49-F238E27FC236}">
                    <a16:creationId xmlns:a16="http://schemas.microsoft.com/office/drawing/2014/main" id="{644DD0D8-9CF1-1571-9399-396F6736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9FC63682-2101-4C86-0A55-C9F8BD3DDB1C}"/>
                  </a:ext>
                </a:extLst>
              </p:cNvPr>
              <p:cNvSpPr txBox="1"/>
              <p:nvPr/>
            </p:nvSpPr>
            <p:spPr>
              <a:xfrm>
                <a:off x="9032617" y="1187119"/>
                <a:ext cx="1159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и пти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9" name="Рисунок 188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6D7BD28C-B74D-B9A7-C035-C0D4B2E1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35" y="388974"/>
              <a:ext cx="895634" cy="895634"/>
            </a:xfrm>
            <a:prstGeom prst="rect">
              <a:avLst/>
            </a:prstGeom>
          </p:spPr>
        </p:pic>
        <p:pic>
          <p:nvPicPr>
            <p:cNvPr id="190" name="Рисунок 18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C6C786E-AC31-E8E3-E4D3-90DF3F0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881" y="533263"/>
              <a:ext cx="765756" cy="765756"/>
            </a:xfrm>
            <a:prstGeom prst="rect">
              <a:avLst/>
            </a:prstGeom>
          </p:spPr>
        </p:pic>
        <p:pic>
          <p:nvPicPr>
            <p:cNvPr id="191" name="Рисунок 190" descr="Изображение выглядит как певчие, птиц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F050C482-16C9-AA22-8BE7-5F832896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737" y="188182"/>
              <a:ext cx="691084" cy="691084"/>
            </a:xfrm>
            <a:prstGeom prst="rect">
              <a:avLst/>
            </a:prstGeom>
          </p:spPr>
        </p:pic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03D40A7F-B603-7C20-F19E-3721EF89AEB4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BBF37CED-DD6D-67B9-06DA-F328DF5BF0C4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197" name="Прямоугольник: скругленные углы 196">
                <a:extLst>
                  <a:ext uri="{FF2B5EF4-FFF2-40B4-BE49-F238E27FC236}">
                    <a16:creationId xmlns:a16="http://schemas.microsoft.com/office/drawing/2014/main" id="{7B3100FC-076B-0A0D-BA63-B44BAF69BA92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83E17E2-A7AF-D69F-DDA7-A83C5155217E}"/>
                  </a:ext>
                </a:extLst>
              </p:cNvPr>
              <p:cNvSpPr txBox="1"/>
              <p:nvPr/>
            </p:nvSpPr>
            <p:spPr>
              <a:xfrm>
                <a:off x="6117488" y="1175242"/>
                <a:ext cx="8222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 в</a:t>
                </a:r>
                <a:endParaRPr lang="ru-UA" sz="2000" b="1" dirty="0"/>
              </a:p>
            </p:txBody>
          </p:sp>
        </p:grpSp>
        <p:sp>
          <p:nvSpPr>
            <p:cNvPr id="196" name="Улыбающееся лицо 195">
              <a:extLst>
                <a:ext uri="{FF2B5EF4-FFF2-40B4-BE49-F238E27FC236}">
                  <a16:creationId xmlns:a16="http://schemas.microsoft.com/office/drawing/2014/main" id="{A9C4C3D0-15BA-4BEB-4212-6E453DE1F155}"/>
                </a:ext>
              </a:extLst>
            </p:cNvPr>
            <p:cNvSpPr/>
            <p:nvPr/>
          </p:nvSpPr>
          <p:spPr>
            <a:xfrm>
              <a:off x="2337876" y="434443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4B232E55-B96B-08E4-8E13-EE46CBC9E873}"/>
              </a:ext>
            </a:extLst>
          </p:cNvPr>
          <p:cNvGrpSpPr/>
          <p:nvPr/>
        </p:nvGrpSpPr>
        <p:grpSpPr>
          <a:xfrm>
            <a:off x="4769459" y="5052659"/>
            <a:ext cx="1371600" cy="1352870"/>
            <a:chOff x="4769459" y="5052659"/>
            <a:chExt cx="1371600" cy="1352870"/>
          </a:xfrm>
        </p:grpSpPr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10F5E4AD-A801-F18B-C303-6101E2B39252}"/>
                </a:ext>
              </a:extLst>
            </p:cNvPr>
            <p:cNvGrpSpPr/>
            <p:nvPr/>
          </p:nvGrpSpPr>
          <p:grpSpPr>
            <a:xfrm>
              <a:off x="4769459" y="5052659"/>
              <a:ext cx="1371600" cy="1352870"/>
              <a:chOff x="8926463" y="1863515"/>
              <a:chExt cx="1371600" cy="1352870"/>
            </a:xfrm>
          </p:grpSpPr>
          <p:sp>
            <p:nvSpPr>
              <p:cNvPr id="202" name="Прямоугольник: скругленные углы 201">
                <a:extLst>
                  <a:ext uri="{FF2B5EF4-FFF2-40B4-BE49-F238E27FC236}">
                    <a16:creationId xmlns:a16="http://schemas.microsoft.com/office/drawing/2014/main" id="{5EE9661D-4149-03B4-A277-43B8B1402854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FE5CBFDE-E9CA-2CBA-FA73-9FA598A15547}"/>
                  </a:ext>
                </a:extLst>
              </p:cNvPr>
              <p:cNvSpPr txBox="1"/>
              <p:nvPr/>
            </p:nvSpPr>
            <p:spPr>
              <a:xfrm>
                <a:off x="9272515" y="2748702"/>
                <a:ext cx="6479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1" name="Улыбающееся лицо 200">
              <a:extLst>
                <a:ext uri="{FF2B5EF4-FFF2-40B4-BE49-F238E27FC236}">
                  <a16:creationId xmlns:a16="http://schemas.microsoft.com/office/drawing/2014/main" id="{4DEBA1A1-726E-7648-5A3F-EC14639F4C03}"/>
                </a:ext>
              </a:extLst>
            </p:cNvPr>
            <p:cNvSpPr/>
            <p:nvPr/>
          </p:nvSpPr>
          <p:spPr>
            <a:xfrm>
              <a:off x="5088658" y="5255276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09" y="639590"/>
            <a:ext cx="5342785" cy="5438192"/>
          </a:xfrm>
          <a:prstGeom prst="rect">
            <a:avLst/>
          </a:prstGeom>
        </p:spPr>
      </p:pic>
      <p:pic>
        <p:nvPicPr>
          <p:cNvPr id="260" name="Picture 259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19400" y="4050281"/>
            <a:ext cx="16383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57</Words>
  <Application>Microsoft Office PowerPoint</Application>
  <PresentationFormat>Широкоэкранный</PresentationFormat>
  <Paragraphs>38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2024-08-15T11:56:35Z</dcterms:modified>
</cp:coreProperties>
</file>