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1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>
        <p:scale>
          <a:sx n="33" d="100"/>
          <a:sy n="33" d="100"/>
        </p:scale>
        <p:origin x="292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Изображение выглядит как картина, рисунок, искусство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257541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503228" y="3203803"/>
            <a:ext cx="1840752" cy="16582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302478" y="3234770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325360" y="376307"/>
            <a:ext cx="1840752" cy="16525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Скругленный прямоугольник 2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8077" y="381598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70114" y="2147715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12084" y="214771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54054" y="214771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79519" y="2158161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21489" y="215815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63459" y="215815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7309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68479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852321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153866" y="210154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916598" y="209294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679330" y="2084336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244124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930467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616810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265791" y="4973740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06961" y="4963594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778328" y="4953146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8" name="Рисунок 37" descr="Изображение выглядит как медуза, беспозвоночный, кишечнополостные, Морские беспозвоночные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82" y="3117660"/>
            <a:ext cx="1875708" cy="187570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дыня, фрукт, арбуз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9481" y="319140"/>
            <a:ext cx="1333384" cy="1380826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6250" y="3482415"/>
            <a:ext cx="1948820" cy="1461615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2212" y="495369"/>
            <a:ext cx="2003045" cy="1734051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384" y="366334"/>
            <a:ext cx="1781378" cy="1781378"/>
          </a:xfrm>
          <a:prstGeom prst="rect">
            <a:avLst/>
          </a:prstGeom>
        </p:spPr>
      </p:pic>
      <p:pic>
        <p:nvPicPr>
          <p:cNvPr id="7" name="Google Shape;84;p1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149115" y="1901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383" y="381598"/>
            <a:ext cx="1781378" cy="178137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куруза, еда, Кукурузный початок, Кукурузные зерн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383" y="380178"/>
            <a:ext cx="1781378" cy="1781378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3204571" y="376307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420844" y="3206406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Рисунок 33" descr="Изображение выглядит как кролик, Кролики и зайцы, млекопитающее, зарисовк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0863" y="306285"/>
            <a:ext cx="1963917" cy="196391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оза, рог, скот, Козы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30783" y="3165092"/>
            <a:ext cx="1750961" cy="1764362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163300" y="79209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8" name="Рисунок 7" descr="Изображение выглядит как дыня, фрукт, арбуз&#10;&#10;Автоматически созданное описание">
            <a:extLst>
              <a:ext uri="{FF2B5EF4-FFF2-40B4-BE49-F238E27FC236}">
                <a16:creationId xmlns:a16="http://schemas.microsoft.com/office/drawing/2014/main" id="{F5E2D233-CA91-A65C-0ACB-22305EAE2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6173" y="756879"/>
            <a:ext cx="1333384" cy="1380826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88350" y="2566035"/>
            <a:ext cx="2990850" cy="3733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10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6" grpId="1" animBg="1"/>
      <p:bldP spid="19" grpId="0" animBg="1"/>
      <p:bldP spid="20" grpId="0" animBg="1"/>
      <p:bldP spid="21" grpId="0" animBg="1"/>
      <p:bldP spid="21" grpId="1" animBg="1"/>
      <p:bldP spid="22" grpId="0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8</cp:revision>
  <dcterms:created xsi:type="dcterms:W3CDTF">2024-04-29T06:28:00Z</dcterms:created>
  <dcterms:modified xsi:type="dcterms:W3CDTF">2024-11-07T10:00:45Z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A93D98413FEB4EA0843FD481A246D45D_12</vt:lpwstr>
  </property>
  <property fmtid="{D5CDD505-2E9C-101B-9397-08002B2CF9AE}" pid="3" name="KSOProductBuildVer">
    <vt:lpwstr>1033-12.2.0.17119</vt:lpwstr>
  </property>
</Properties>
</file>