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990528" y="463525"/>
            <a:ext cx="702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мала ляльку.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кликала ляльку Ладою.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750585" y="512764"/>
            <a:ext cx="55771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ляльки –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очі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хвилясте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волосся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11915" y="40768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05122" y="558359"/>
            <a:ext cx="48349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ляльку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велосипеді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9" y="177948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9" y="266728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8" y="265755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511915" y="395974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1852300" y="560571"/>
            <a:ext cx="5748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Лялька впала в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калюжу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забруднилася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" y="1618652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64" y="3550200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301005" y="3908914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4819" y="42193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515689" y="586714"/>
            <a:ext cx="41248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довго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мила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милом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40" y="1453946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1" y="1771796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9" y="3502476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7" y="3451138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42104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8" y="1453052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63013" y="515506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Одягла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блакитне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плаття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зелений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7" y="1777813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48" y="2872054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40881" y="4148122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38854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13438" y="801157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32124" y="813880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42959" y="804596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594213" y="3341274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28683" y="3276270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23406" y="3267276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9" y="286436"/>
            <a:ext cx="5342785" cy="5438192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26</cp:revision>
  <dcterms:created xsi:type="dcterms:W3CDTF">2024-07-21T13:02:50Z</dcterms:created>
  <dcterms:modified xsi:type="dcterms:W3CDTF">2024-12-06T11:45:46Z</dcterms:modified>
</cp:coreProperties>
</file>