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84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3" autoAdjust="0"/>
    <p:restoredTop sz="94660"/>
  </p:normalViewPr>
  <p:slideViewPr>
    <p:cSldViewPr snapToGrid="0">
      <p:cViewPr varScale="1">
        <p:scale>
          <a:sx n="117" d="100"/>
          <a:sy n="117" d="100"/>
        </p:scale>
        <p:origin x="49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20C551-202A-4908-A370-5A89EFF07DA1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ACEFC9-7E27-476F-B8FC-A3A6D3A3FC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72631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988BB8-57B0-4366-AAC2-1DEC72407ADB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9745402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AC4CF6-B750-4CC7-9041-4C93C0C755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4761D8A-B78C-40F5-87FC-AF5CDF019B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40A4F41-F923-4800-A6D8-16A840AE1B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910C9-F02A-4DA2-8A86-86351153D1B7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A83DCFF-816C-4432-8C0C-D1FE903978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1759F4-3E49-4A1F-BD11-361D0AE1B5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05829-F559-43AF-907D-52E5DF5840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40193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8B2BF6-1D36-444A-8FFD-69D5E4B415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AE3A09D-43F6-4DBB-835A-5A86262BF3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23B71D5-5913-4F91-9642-221A35254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910C9-F02A-4DA2-8A86-86351153D1B7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BFCECA7-9F38-4C54-B616-3498032C26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7DDD4B-C618-4671-926E-5B9A982AA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05829-F559-43AF-907D-52E5DF5840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82346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1065DBE-557D-4649-8255-11C81A8CF80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6A55864-A831-4ECD-A051-9C53111FA0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50573BD-9D8B-4477-8B6F-561D76D8A8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910C9-F02A-4DA2-8A86-86351153D1B7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418863A-92D5-4C11-A3E0-5FBD07A96A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9B33AED-3C19-4B24-9429-02D429582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05829-F559-43AF-907D-52E5DF5840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194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152256-7FDF-4067-9E54-07B00CE58C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1C80CF8-C52D-4B65-B2D6-19358C7AE6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AAAC841-FFEE-41E6-A3B3-557A03A4F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910C9-F02A-4DA2-8A86-86351153D1B7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697BBC5-5B85-4186-8503-62F1E9108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0AAFDDE-AFFC-435C-AFA5-903564FAE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05829-F559-43AF-907D-52E5DF5840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46860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ACE3DB-F633-4EAA-A448-D8C55CA48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BF145E3-DC60-4799-ADB4-2A2EEBD211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843A11-21D7-4CAF-8564-25B092AA9C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910C9-F02A-4DA2-8A86-86351153D1B7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36E160E-5403-495F-A8DB-8B28D24542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8539B85-8479-44C2-903F-B24C97BAA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05829-F559-43AF-907D-52E5DF5840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68487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848CC4-900C-46C6-900A-7F568091A8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DA11CBC-C1DD-4207-8050-42EF687925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F0C3657-4FE5-41D6-ABC8-61600CC189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7E2564A-B47D-4974-A4C7-7DEB80986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910C9-F02A-4DA2-8A86-86351153D1B7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34739B9-28DB-4025-8BF8-CE3DA96124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D6BFEB5-A08C-47A5-B79F-7189818D0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05829-F559-43AF-907D-52E5DF5840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60103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353892-E408-4AA6-927D-6F59A37DEB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FBDAFBF-ECFC-45FE-BFD7-BDE11C0ADC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41E24B2-46EB-4C1A-B97D-567AA79BBC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2D87F3A-13C3-4B81-B994-1100C4BAF1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392DFBD-C3F5-4386-B2B0-9C2D45AEC3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ECD287A-A3F8-47DA-B587-5323947134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910C9-F02A-4DA2-8A86-86351153D1B7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1B169A6-22B0-4D59-B2EF-AA95834DB5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35948EF-06BF-4E5B-85EA-77BC652577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05829-F559-43AF-907D-52E5DF5840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30377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CF3139-3617-4922-8557-1F2D9AF9F5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2AD2387-9A4D-4A49-9EF2-F1F3BD8BE7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910C9-F02A-4DA2-8A86-86351153D1B7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B7929C6-2E20-4CF6-ADD7-3EA04C3486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27EDCD7-AD56-4E51-B79A-4B9B4AD858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05829-F559-43AF-907D-52E5DF5840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35390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8601FC7-AF27-4A24-A3E1-0660A11246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910C9-F02A-4DA2-8A86-86351153D1B7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116DFC5-DDEF-44EC-9261-73CC9A0697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E1ED63C-6B66-4E2F-88C6-500923A53D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05829-F559-43AF-907D-52E5DF5840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80472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5ED33C-FF5C-4462-B02A-C966F3246D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7804015-C7A0-45FB-96B2-F4FACFAA6F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84CFEBF-4872-462A-8B70-8315AE1BF2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9C65EA9-0F8E-4A3C-B63B-5B197AA4F4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910C9-F02A-4DA2-8A86-86351153D1B7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350292F-5804-4A16-BC5F-8A62935676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F97E97C-BC86-4311-BFFE-C13D22CF3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05829-F559-43AF-907D-52E5DF5840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72604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9A9AD2-43B4-4A32-8619-D9FADA3095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633FC3A-50F8-4165-9958-8D486F22407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9843485-C4CB-4FBF-82DF-EE2E582439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8A69D03-FB0C-4D6A-8A80-82CE5EA757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910C9-F02A-4DA2-8A86-86351153D1B7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1A2328E-C74B-430B-828A-70B280880A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A863AF7-53B0-49E4-B829-D10EF17C6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05829-F559-43AF-907D-52E5DF5840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067294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9895CF-2130-4FF7-9910-2B8710C1CD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2161B70-C983-41A6-8A66-ABCB6CF578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D524CBE-2F2C-484D-A372-89ED23B5A7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0910C9-F02A-4DA2-8A86-86351153D1B7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54B1508-976B-4D8B-AB30-F279F3A52F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704C96F-A7C8-4016-AF01-B688BA861C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805829-F559-43AF-907D-52E5DF5840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2350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06CC1BC-1AF2-4D74-B9A0-8FDEF219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60"/>
            <a:ext cx="12192000" cy="6832879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EADD8C76-F3EF-4394-866A-D74930346E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duotone>
              <a:prstClr val="black"/>
              <a:srgbClr val="00B0F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8" t="38578" r="11509"/>
          <a:stretch/>
        </p:blipFill>
        <p:spPr bwMode="auto">
          <a:xfrm>
            <a:off x="3471655" y="198020"/>
            <a:ext cx="5955699" cy="598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086444B2-8E71-4E65-B6A0-749A4A852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66851" y="455070"/>
            <a:ext cx="1496594" cy="1496594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E9791E3-5BEF-4C5B-955A-EB814A589C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8924050">
            <a:off x="7214161" y="413504"/>
            <a:ext cx="1440000" cy="144000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F0734EE4-3109-443F-9D74-AF2434763C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58641" y="525033"/>
            <a:ext cx="1439654" cy="1439654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CCDFBA78-FAA7-46BD-A30B-6DE1F549E4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106943" y="2172901"/>
            <a:ext cx="1443606" cy="1443606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6204EF46-4B43-4037-8A62-DB09F6D2A2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8" b="2268"/>
          <a:stretch/>
        </p:blipFill>
        <p:spPr bwMode="auto">
          <a:xfrm>
            <a:off x="5499577" y="3858525"/>
            <a:ext cx="1624290" cy="1550605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1B623AE9-4181-4966-9542-25443BEB66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606088">
            <a:off x="7165115" y="2205845"/>
            <a:ext cx="1462199" cy="1462199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0EA7C630-9EA1-44B1-B8E8-8DCE570662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647520" y="2250155"/>
            <a:ext cx="1328404" cy="1328404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>
            <a:extLst>
              <a:ext uri="{FF2B5EF4-FFF2-40B4-BE49-F238E27FC236}">
                <a16:creationId xmlns:a16="http://schemas.microsoft.com/office/drawing/2014/main" id="{745E35BC-7C45-4238-B128-C6554E2A92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93061" y="3997112"/>
            <a:ext cx="1440000" cy="144000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>
            <a:extLst>
              <a:ext uri="{FF2B5EF4-FFF2-40B4-BE49-F238E27FC236}">
                <a16:creationId xmlns:a16="http://schemas.microsoft.com/office/drawing/2014/main" id="{2C3C9334-A536-434E-98BF-BEF126843C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7" r="4087"/>
          <a:stretch/>
        </p:blipFill>
        <p:spPr bwMode="auto">
          <a:xfrm rot="21334409">
            <a:off x="7443917" y="3905122"/>
            <a:ext cx="1260528" cy="1372729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01863563-F35D-4338-B7F2-68D8D71BB1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67" r="14667"/>
          <a:stretch/>
        </p:blipFill>
        <p:spPr bwMode="auto">
          <a:xfrm>
            <a:off x="9427354" y="2994762"/>
            <a:ext cx="2416779" cy="342000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>
            <a:extLst>
              <a:ext uri="{FF2B5EF4-FFF2-40B4-BE49-F238E27FC236}">
                <a16:creationId xmlns:a16="http://schemas.microsoft.com/office/drawing/2014/main" id="{96356AD1-7D41-41B4-867C-E56C6EB3F4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974978" y="3381346"/>
            <a:ext cx="3240000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DED7081-C19A-47DF-8EEB-E0FCFA029D2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1" r="6671"/>
          <a:stretch/>
        </p:blipFill>
        <p:spPr>
          <a:xfrm flipH="1">
            <a:off x="9248088" y="3291346"/>
            <a:ext cx="2693016" cy="3420000"/>
          </a:xfrm>
          <a:prstGeom prst="rect">
            <a:avLst/>
          </a:prstGeom>
        </p:spPr>
      </p:pic>
      <p:pic>
        <p:nvPicPr>
          <p:cNvPr id="1044" name="Picture 20">
            <a:extLst>
              <a:ext uri="{FF2B5EF4-FFF2-40B4-BE49-F238E27FC236}">
                <a16:creationId xmlns:a16="http://schemas.microsoft.com/office/drawing/2014/main" id="{7D5098E1-B99C-4B78-9B06-D6E425209A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026283" y="3712165"/>
            <a:ext cx="2970598" cy="2889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>
            <a:extLst>
              <a:ext uri="{FF2B5EF4-FFF2-40B4-BE49-F238E27FC236}">
                <a16:creationId xmlns:a16="http://schemas.microsoft.com/office/drawing/2014/main" id="{5EB47CFD-4A74-4738-BDD7-0723C69A12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0" r="1660"/>
          <a:stretch/>
        </p:blipFill>
        <p:spPr bwMode="auto">
          <a:xfrm>
            <a:off x="9141834" y="3469566"/>
            <a:ext cx="3022375" cy="3126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>
            <a:extLst>
              <a:ext uri="{FF2B5EF4-FFF2-40B4-BE49-F238E27FC236}">
                <a16:creationId xmlns:a16="http://schemas.microsoft.com/office/drawing/2014/main" id="{5D0D60DB-D97C-40F2-AC7C-8C759AD43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4" r="8224"/>
          <a:stretch/>
        </p:blipFill>
        <p:spPr bwMode="auto">
          <a:xfrm>
            <a:off x="9226409" y="3214658"/>
            <a:ext cx="2804457" cy="3356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AE30B690-FEAE-4BD1-B933-33C555A81B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0321" y="6063342"/>
            <a:ext cx="890097" cy="8080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65F062E6-8045-43D9-91D2-52EC61DD6D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60483" y="506721"/>
            <a:ext cx="1655112" cy="1722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9" name="Picture 1048" descr="ima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32589" y="2538136"/>
            <a:ext cx="3028950" cy="3419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722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4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2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5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6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7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4" dur="500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500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6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3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0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7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8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7" dur="500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500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1" fill="hold">
                      <p:stCondLst>
                        <p:cond delay="indefinite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4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8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1" fill="hold">
                      <p:stCondLst>
                        <p:cond delay="0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>
                      <p:stCondLst>
                        <p:cond delay="indefinite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1</Words>
  <Application>Microsoft Macintosh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Марианна Сита</cp:lastModifiedBy>
  <cp:revision>6</cp:revision>
  <dcterms:created xsi:type="dcterms:W3CDTF">2024-11-21T15:11:04Z</dcterms:created>
  <dcterms:modified xsi:type="dcterms:W3CDTF">2024-11-21T23:27:16Z</dcterms:modified>
</cp:coreProperties>
</file>