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0ADAF8-B2F6-4E1E-AD9C-2615069AF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7FAC14-94C6-49E0-8CE5-F93843505F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2008CC-0830-4BB6-9C52-820CB7B01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57B6CE-B92F-4BE8-A08B-B6390A03B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60DDC4-BA56-41CE-80E8-FFF17A93C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203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B33B1-7804-4559-93F1-39A64E22E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EBC519-7336-4EC8-A27C-D035160EA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BD3A45-AA07-476C-83CA-FD997624E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0A4671-1FCF-4AD2-ADEC-963306A30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E31E7B-A05B-45DC-A26C-6002C0074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607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3F50072-9907-444A-BDE6-910A923437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9506CA-DF5A-42C2-A20A-CF5C3334A5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4A8841-F200-440A-AC62-CFBD44269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BB2893-11A1-4C67-949C-AD1A3997F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83F2FC-4D77-4D64-BC42-2B1337795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637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14FD39-A5BE-4301-BF3D-D185726DC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9ADEC2-B3DE-4143-846A-B6563CD07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AC90FD-89BD-44B5-8616-283776913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6A91AB-A167-419F-AE82-6D2AA6B34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0E924C-98E2-4615-A051-E3FA6ED02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216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8746A9-0BE0-4CB2-8D6F-89A1F3C30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39485A-77F5-40F1-B761-70730D2BE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4373AB-78C5-4EFC-BCDF-B97B19E10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DAEE29-5E5A-4AE2-A179-2F0B17D3D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42875C-D429-4B39-B6AB-0507C2EFD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094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A8C5D6-3FE1-4A71-84FC-FFCE4DCC5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E4F07C-BD9A-42A5-A606-B76EB60D56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1E6E33-F49F-439A-8A45-63DD574C7E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F30EB3-C0EE-4B92-A00F-4A5002531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323812-0E4C-4502-9D0E-FC599BA68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E678FB-2502-46BF-A450-B33B52E30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572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23D7B-9EBD-40DD-9241-2F496866F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281985-7AEF-4F32-84C7-090B6B25A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49C549-5ECC-441B-8B0C-0D120B801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6AA3D39-4C67-4BA5-8D6C-FB1771E319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9E21D6B-97FF-4929-9C46-333A858F1C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2802A0-ADA8-4A52-9CDE-7E58E0141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A32997-A16C-4CD4-99AD-0A1C5EA2C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625228A-6683-4C12-A9C6-15752D7AF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225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67BED0-E152-4FA3-91C2-D6BBEFEB1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6FC4399-EF4B-41A4-98EF-D068FFEFF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20C48E5-4548-4389-A32C-D872502B0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26E917-7BB5-4790-AA36-2243123E1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089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7148384-4ADF-42CA-8B09-41D43DA65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0ABF2D7-6146-48CD-8631-9341EB1E6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F4378A-954B-4E06-A20C-6CE6042E8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382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266325-D7E6-4A7E-8864-968D9C5FE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71C0BA-2252-4D0E-83B2-B66C99820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9F34BA-CC7C-4D7C-AB77-062860DADB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5764665-B546-4740-AF83-5EC5DBD3C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62DE66-4D29-4031-8A1B-87C979527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9F7FE6-3E73-4B15-8A95-8E75F05FB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860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BD923A-379B-422D-B856-E335CB4FD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FBA868-B6C5-4AF5-94FF-53D76B3D43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B9F30B-2D74-4064-80D9-BEAC7E1FE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65E387-A85A-4A2D-A04F-3667BB9E3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B5AC9E-DC09-4545-9E12-CBBEB84F9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EA1A5B-FF65-4F5E-99D1-7E3528D8E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11155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017F5C-89F3-4FA8-9AB6-5BBAF4F0F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BCA242-D7EC-42EE-8797-E4A3A0402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5E8739-AC60-4B26-A4B0-FD0603A98D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42B442-49DF-4805-9C35-8AB86E9791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2B3651-E35A-456A-A703-1D75CEBF4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0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6BE3078-E4ED-4084-8E92-81F822EB8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06E676B-E900-44A9-AE06-B5BB5CF17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2" b="6454"/>
          <a:stretch/>
        </p:blipFill>
        <p:spPr bwMode="auto">
          <a:xfrm>
            <a:off x="2072567" y="1119187"/>
            <a:ext cx="5630007" cy="4619625"/>
          </a:xfrm>
          <a:prstGeom prst="rect">
            <a:avLst/>
          </a:prstGeom>
          <a:noFill/>
        </p:spPr>
      </p:pic>
      <p:pic>
        <p:nvPicPr>
          <p:cNvPr id="16" name="Picture 20">
            <a:extLst>
              <a:ext uri="{FF2B5EF4-FFF2-40B4-BE49-F238E27FC236}">
                <a16:creationId xmlns:a16="http://schemas.microsoft.com/office/drawing/2014/main" id="{A81813FC-1A31-6C6F-C2B1-F65903D24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" r="2235"/>
          <a:stretch/>
        </p:blipFill>
        <p:spPr bwMode="auto">
          <a:xfrm>
            <a:off x="3625992" y="3219076"/>
            <a:ext cx="1213682" cy="12618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8">
            <a:extLst>
              <a:ext uri="{FF2B5EF4-FFF2-40B4-BE49-F238E27FC236}">
                <a16:creationId xmlns:a16="http://schemas.microsoft.com/office/drawing/2014/main" id="{0B3F3F16-F47A-E812-E378-9DC94ED53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8923">
            <a:off x="3048622" y="1539939"/>
            <a:ext cx="915326" cy="91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D906F792-D17D-A0BB-4A09-0176FD395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73" b="97980" l="200" r="93400">
                        <a14:foregroundMark x1="1800" y1="30051" x2="4200" y2="30808"/>
                        <a14:foregroundMark x1="49200" y1="2273" x2="53000" y2="2778"/>
                        <a14:foregroundMark x1="92800" y1="30051" x2="93400" y2="32576"/>
                        <a14:foregroundMark x1="57200" y1="98232" x2="56000" y2="98232"/>
                        <a14:foregroundMark x1="200" y1="56818" x2="200" y2="56818"/>
                        <a14:foregroundMark x1="1000" y1="35354" x2="1000" y2="35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63832" y="2278758"/>
            <a:ext cx="969378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>
            <a:extLst>
              <a:ext uri="{FF2B5EF4-FFF2-40B4-BE49-F238E27FC236}">
                <a16:creationId xmlns:a16="http://schemas.microsoft.com/office/drawing/2014/main" id="{30E79253-35E4-56F3-A9FC-0D1BB0B61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" b="1700"/>
          <a:stretch/>
        </p:blipFill>
        <p:spPr bwMode="auto">
          <a:xfrm flipH="1">
            <a:off x="2850319" y="2540997"/>
            <a:ext cx="1129593" cy="89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0B7AEA4-DB50-D5F6-5DD1-9F27C3725B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82299" y="1489715"/>
            <a:ext cx="1037623" cy="1080000"/>
          </a:xfrm>
          <a:prstGeom prst="rect">
            <a:avLst/>
          </a:prstGeom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503AA06C-4B9B-FB9D-8BF2-46AF7BC15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91005">
            <a:off x="4986259" y="2690660"/>
            <a:ext cx="102679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>
            <a:extLst>
              <a:ext uri="{FF2B5EF4-FFF2-40B4-BE49-F238E27FC236}">
                <a16:creationId xmlns:a16="http://schemas.microsoft.com/office/drawing/2014/main" id="{CD2381D4-5040-9329-F799-03619F69A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51208" y="3240148"/>
            <a:ext cx="1059513" cy="107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6">
            <a:extLst>
              <a:ext uri="{FF2B5EF4-FFF2-40B4-BE49-F238E27FC236}">
                <a16:creationId xmlns:a16="http://schemas.microsoft.com/office/drawing/2014/main" id="{6BAD4D6A-B595-C3D4-600B-ABC795A2F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22627" y="2066881"/>
            <a:ext cx="1059512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>
            <a:extLst>
              <a:ext uri="{FF2B5EF4-FFF2-40B4-BE49-F238E27FC236}">
                <a16:creationId xmlns:a16="http://schemas.microsoft.com/office/drawing/2014/main" id="{C38085E0-9AC0-4276-A1D6-0E6F314CD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5006BA0-E4BA-4120-9C77-20AED8D42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34" y="4998166"/>
            <a:ext cx="1709927" cy="172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80B1B73-720E-48BB-BB5E-DFC5B2B2A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3580" y="5064841"/>
            <a:ext cx="1429834" cy="1447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03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702574" y="1593444"/>
            <a:ext cx="3743325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29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2024-08-02T11:34:46Z</dcterms:created>
  <dcterms:modified xsi:type="dcterms:W3CDTF">2024-08-03T19:24:05Z</dcterms:modified>
</cp:coreProperties>
</file>